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&amp;ehk=VX5PW8DmfUreoMpmDGyHtg&amp;r=0&amp;pid=OfficeInsert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4" r:id="rId2"/>
    <p:sldId id="315" r:id="rId3"/>
    <p:sldId id="316" r:id="rId4"/>
    <p:sldId id="317" r:id="rId5"/>
    <p:sldId id="318" r:id="rId6"/>
    <p:sldId id="554" r:id="rId7"/>
    <p:sldId id="320" r:id="rId8"/>
    <p:sldId id="545" r:id="rId9"/>
    <p:sldId id="544" r:id="rId10"/>
    <p:sldId id="323" r:id="rId11"/>
    <p:sldId id="326" r:id="rId12"/>
    <p:sldId id="615" r:id="rId13"/>
    <p:sldId id="327" r:id="rId14"/>
    <p:sldId id="900" r:id="rId15"/>
    <p:sldId id="901" r:id="rId16"/>
    <p:sldId id="902" r:id="rId17"/>
    <p:sldId id="903" r:id="rId18"/>
    <p:sldId id="904" r:id="rId19"/>
    <p:sldId id="711" r:id="rId20"/>
    <p:sldId id="1287" r:id="rId21"/>
    <p:sldId id="1286" r:id="rId22"/>
    <p:sldId id="1285" r:id="rId23"/>
    <p:sldId id="1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36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4FB9A5-20DD-480C-B346-497F7AB540FA}" type="doc">
      <dgm:prSet loTypeId="urn:microsoft.com/office/officeart/2005/8/layout/hierarchy2" loCatId="Inbox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FE97E25-C445-445E-A141-090A7DB5FA36}">
      <dgm:prSet/>
      <dgm:spPr/>
      <dgm:t>
        <a:bodyPr/>
        <a:lstStyle/>
        <a:p>
          <a:r>
            <a:rPr lang="en-US" b="1" i="0" baseline="0" dirty="0">
              <a:latin typeface="Cambria Math" panose="02040503050406030204" pitchFamily="18" charset="0"/>
              <a:ea typeface="Cambria Math" panose="02040503050406030204" pitchFamily="18" charset="0"/>
            </a:rPr>
            <a:t>Real Estate Litigation Attorney </a:t>
          </a:r>
          <a:endParaRPr lang="en-US" b="1" i="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201E2026-3E97-42B1-A08D-0E1357070AEF}" type="parTrans" cxnId="{E0C5C7DA-2610-4CFD-B171-68B39EBD4699}">
      <dgm:prSet/>
      <dgm:spPr/>
      <dgm:t>
        <a:bodyPr/>
        <a:lstStyle/>
        <a:p>
          <a:endParaRPr lang="en-US" b="1" i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A18788DC-2B70-48C3-ACD1-FCF7E70F89C8}" type="sibTrans" cxnId="{E0C5C7DA-2610-4CFD-B171-68B39EBD4699}">
      <dgm:prSet/>
      <dgm:spPr/>
      <dgm:t>
        <a:bodyPr/>
        <a:lstStyle/>
        <a:p>
          <a:endParaRPr lang="en-US" b="1" i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B630258E-5520-483F-BF56-F7FEF4BDE871}">
      <dgm:prSet/>
      <dgm:spPr/>
      <dgm:t>
        <a:bodyPr/>
        <a:lstStyle/>
        <a:p>
          <a:r>
            <a:rPr lang="en-US" b="1" i="0" baseline="0" dirty="0">
              <a:latin typeface="Cambria Math" panose="02040503050406030204" pitchFamily="18" charset="0"/>
              <a:ea typeface="Cambria Math" panose="02040503050406030204" pitchFamily="18" charset="0"/>
            </a:rPr>
            <a:t>To Handle Slip and Falls</a:t>
          </a:r>
          <a:endParaRPr lang="en-US" b="1" i="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0E43A7A7-C3B7-47E0-98A3-512CC4B721F2}" type="parTrans" cxnId="{97A80DFD-1E1A-4A2E-8219-8D292E2E49AB}">
      <dgm:prSet/>
      <dgm:spPr/>
      <dgm:t>
        <a:bodyPr/>
        <a:lstStyle/>
        <a:p>
          <a:endParaRPr lang="en-US" b="1" i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40A45DE3-C6B7-4477-825F-C6F2AD1681A4}" type="sibTrans" cxnId="{97A80DFD-1E1A-4A2E-8219-8D292E2E49AB}">
      <dgm:prSet/>
      <dgm:spPr/>
      <dgm:t>
        <a:bodyPr/>
        <a:lstStyle/>
        <a:p>
          <a:endParaRPr lang="en-US" b="1" i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5E01B97B-FCD3-4A74-8223-AE5686C10F2C}">
      <dgm:prSet/>
      <dgm:spPr/>
      <dgm:t>
        <a:bodyPr/>
        <a:lstStyle/>
        <a:p>
          <a:r>
            <a:rPr lang="en-US" b="1" i="0" baseline="0" dirty="0">
              <a:latin typeface="Cambria Math" panose="02040503050406030204" pitchFamily="18" charset="0"/>
              <a:ea typeface="Cambria Math" panose="02040503050406030204" pitchFamily="18" charset="0"/>
            </a:rPr>
            <a:t>Great for Questions </a:t>
          </a:r>
          <a:endParaRPr lang="en-US" b="1" i="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A7A2F6E2-A7C6-445A-940B-3D327E244BD5}" type="parTrans" cxnId="{EFA86A16-570C-4114-B71D-DBD25BDA0E69}">
      <dgm:prSet/>
      <dgm:spPr/>
      <dgm:t>
        <a:bodyPr/>
        <a:lstStyle/>
        <a:p>
          <a:endParaRPr lang="en-US" b="1" i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F8E1B7C5-2849-48CE-A64A-3E8C0D02432F}" type="sibTrans" cxnId="{EFA86A16-570C-4114-B71D-DBD25BDA0E69}">
      <dgm:prSet/>
      <dgm:spPr/>
      <dgm:t>
        <a:bodyPr/>
        <a:lstStyle/>
        <a:p>
          <a:endParaRPr lang="en-US" b="1" i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3E88361A-75DA-477D-9536-6F6ADC76DB84}">
      <dgm:prSet/>
      <dgm:spPr/>
      <dgm:t>
        <a:bodyPr/>
        <a:lstStyle/>
        <a:p>
          <a:r>
            <a:rPr lang="en-US" b="1" i="0" baseline="0">
              <a:latin typeface="Cambria Math" panose="02040503050406030204" pitchFamily="18" charset="0"/>
              <a:ea typeface="Cambria Math" panose="02040503050406030204" pitchFamily="18" charset="0"/>
            </a:rPr>
            <a:t>SEC Attorney</a:t>
          </a:r>
          <a:endParaRPr lang="en-US" b="1" i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9DB6C011-7A79-410F-9A82-34AE4F2DDF02}" type="parTrans" cxnId="{2A1CA316-5D60-4F5F-B39D-C64962FA8F43}">
      <dgm:prSet/>
      <dgm:spPr/>
      <dgm:t>
        <a:bodyPr/>
        <a:lstStyle/>
        <a:p>
          <a:endParaRPr lang="en-US" b="1" i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275FD77C-5F9B-4EFD-BA19-D1DE9779E7A0}" type="sibTrans" cxnId="{2A1CA316-5D60-4F5F-B39D-C64962FA8F43}">
      <dgm:prSet/>
      <dgm:spPr/>
      <dgm:t>
        <a:bodyPr/>
        <a:lstStyle/>
        <a:p>
          <a:endParaRPr lang="en-US" b="1" i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50FB020A-62A5-4669-9F84-9E28D2607ADB}">
      <dgm:prSet/>
      <dgm:spPr/>
      <dgm:t>
        <a:bodyPr/>
        <a:lstStyle/>
        <a:p>
          <a:r>
            <a:rPr lang="en-US" b="1" i="0" baseline="0" dirty="0">
              <a:latin typeface="Cambria Math" panose="02040503050406030204" pitchFamily="18" charset="0"/>
              <a:ea typeface="Cambria Math" panose="02040503050406030204" pitchFamily="18" charset="0"/>
            </a:rPr>
            <a:t>For Syndicating Deals </a:t>
          </a:r>
          <a:endParaRPr lang="en-US" b="1" i="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12A9916A-CADF-4BA5-80FA-3C6C3E3D8067}" type="parTrans" cxnId="{60353384-F393-4587-B49F-425AE751EF84}">
      <dgm:prSet/>
      <dgm:spPr/>
      <dgm:t>
        <a:bodyPr/>
        <a:lstStyle/>
        <a:p>
          <a:endParaRPr lang="en-US" b="1" i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0745A4FA-9AB8-4D69-8ED9-F63A165A0D9D}" type="sibTrans" cxnId="{60353384-F393-4587-B49F-425AE751EF84}">
      <dgm:prSet/>
      <dgm:spPr/>
      <dgm:t>
        <a:bodyPr/>
        <a:lstStyle/>
        <a:p>
          <a:endParaRPr lang="en-US" b="1" i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DA706432-D571-45A5-B287-453DBDB5A392}" type="pres">
      <dgm:prSet presAssocID="{7A4FB9A5-20DD-480C-B346-497F7AB540F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5843D1B-7A74-4861-AB4D-2A2D1FC31F0E}" type="pres">
      <dgm:prSet presAssocID="{9FE97E25-C445-445E-A141-090A7DB5FA36}" presName="root1" presStyleCnt="0"/>
      <dgm:spPr/>
    </dgm:pt>
    <dgm:pt modelId="{2F930658-62D1-434C-805E-50388A29586F}" type="pres">
      <dgm:prSet presAssocID="{9FE97E25-C445-445E-A141-090A7DB5FA36}" presName="LevelOneTextNode" presStyleLbl="node0" presStyleIdx="0" presStyleCnt="2">
        <dgm:presLayoutVars>
          <dgm:chPref val="3"/>
        </dgm:presLayoutVars>
      </dgm:prSet>
      <dgm:spPr/>
    </dgm:pt>
    <dgm:pt modelId="{04ECE3D3-0CCE-47EA-9C92-8A8A74C69F39}" type="pres">
      <dgm:prSet presAssocID="{9FE97E25-C445-445E-A141-090A7DB5FA36}" presName="level2hierChild" presStyleCnt="0"/>
      <dgm:spPr/>
    </dgm:pt>
    <dgm:pt modelId="{877D59AA-7ED5-4459-B943-DFA6E0708741}" type="pres">
      <dgm:prSet presAssocID="{0E43A7A7-C3B7-47E0-98A3-512CC4B721F2}" presName="conn2-1" presStyleLbl="parChTrans1D2" presStyleIdx="0" presStyleCnt="3"/>
      <dgm:spPr/>
    </dgm:pt>
    <dgm:pt modelId="{5E27D6E5-2C5C-4C8D-9C39-45F4EADB4532}" type="pres">
      <dgm:prSet presAssocID="{0E43A7A7-C3B7-47E0-98A3-512CC4B721F2}" presName="connTx" presStyleLbl="parChTrans1D2" presStyleIdx="0" presStyleCnt="3"/>
      <dgm:spPr/>
    </dgm:pt>
    <dgm:pt modelId="{B73A0576-DA17-45CB-BB68-DC5BF5739903}" type="pres">
      <dgm:prSet presAssocID="{B630258E-5520-483F-BF56-F7FEF4BDE871}" presName="root2" presStyleCnt="0"/>
      <dgm:spPr/>
    </dgm:pt>
    <dgm:pt modelId="{D6345D28-429A-4898-AE9F-2C9A7EE75938}" type="pres">
      <dgm:prSet presAssocID="{B630258E-5520-483F-BF56-F7FEF4BDE871}" presName="LevelTwoTextNode" presStyleLbl="node2" presStyleIdx="0" presStyleCnt="3">
        <dgm:presLayoutVars>
          <dgm:chPref val="3"/>
        </dgm:presLayoutVars>
      </dgm:prSet>
      <dgm:spPr/>
    </dgm:pt>
    <dgm:pt modelId="{9D17D336-A63A-48DB-964E-877269A22EB2}" type="pres">
      <dgm:prSet presAssocID="{B630258E-5520-483F-BF56-F7FEF4BDE871}" presName="level3hierChild" presStyleCnt="0"/>
      <dgm:spPr/>
    </dgm:pt>
    <dgm:pt modelId="{82A5C91F-9249-4C00-A29C-F4913AD016F2}" type="pres">
      <dgm:prSet presAssocID="{A7A2F6E2-A7C6-445A-940B-3D327E244BD5}" presName="conn2-1" presStyleLbl="parChTrans1D2" presStyleIdx="1" presStyleCnt="3"/>
      <dgm:spPr/>
    </dgm:pt>
    <dgm:pt modelId="{C1C6CB9E-F071-4BB0-BEFD-5C27DED82014}" type="pres">
      <dgm:prSet presAssocID="{A7A2F6E2-A7C6-445A-940B-3D327E244BD5}" presName="connTx" presStyleLbl="parChTrans1D2" presStyleIdx="1" presStyleCnt="3"/>
      <dgm:spPr/>
    </dgm:pt>
    <dgm:pt modelId="{089F1F1C-3D45-4430-8C68-7883624CFB11}" type="pres">
      <dgm:prSet presAssocID="{5E01B97B-FCD3-4A74-8223-AE5686C10F2C}" presName="root2" presStyleCnt="0"/>
      <dgm:spPr/>
    </dgm:pt>
    <dgm:pt modelId="{8539367F-FE8B-40EF-910E-23C6ED5AD55E}" type="pres">
      <dgm:prSet presAssocID="{5E01B97B-FCD3-4A74-8223-AE5686C10F2C}" presName="LevelTwoTextNode" presStyleLbl="node2" presStyleIdx="1" presStyleCnt="3">
        <dgm:presLayoutVars>
          <dgm:chPref val="3"/>
        </dgm:presLayoutVars>
      </dgm:prSet>
      <dgm:spPr/>
    </dgm:pt>
    <dgm:pt modelId="{181BEF26-C59A-463D-B272-2C9177018651}" type="pres">
      <dgm:prSet presAssocID="{5E01B97B-FCD3-4A74-8223-AE5686C10F2C}" presName="level3hierChild" presStyleCnt="0"/>
      <dgm:spPr/>
    </dgm:pt>
    <dgm:pt modelId="{3D592E32-B964-447D-89E9-31B23463EE18}" type="pres">
      <dgm:prSet presAssocID="{3E88361A-75DA-477D-9536-6F6ADC76DB84}" presName="root1" presStyleCnt="0"/>
      <dgm:spPr/>
    </dgm:pt>
    <dgm:pt modelId="{14F01F52-02C3-4FAB-AF3B-FE286D48731F}" type="pres">
      <dgm:prSet presAssocID="{3E88361A-75DA-477D-9536-6F6ADC76DB84}" presName="LevelOneTextNode" presStyleLbl="node0" presStyleIdx="1" presStyleCnt="2">
        <dgm:presLayoutVars>
          <dgm:chPref val="3"/>
        </dgm:presLayoutVars>
      </dgm:prSet>
      <dgm:spPr/>
    </dgm:pt>
    <dgm:pt modelId="{F66A37C1-DF60-4781-87B3-2B6F18F348EA}" type="pres">
      <dgm:prSet presAssocID="{3E88361A-75DA-477D-9536-6F6ADC76DB84}" presName="level2hierChild" presStyleCnt="0"/>
      <dgm:spPr/>
    </dgm:pt>
    <dgm:pt modelId="{55B6AFD1-7DAF-49E8-812F-BC3583881158}" type="pres">
      <dgm:prSet presAssocID="{12A9916A-CADF-4BA5-80FA-3C6C3E3D8067}" presName="conn2-1" presStyleLbl="parChTrans1D2" presStyleIdx="2" presStyleCnt="3"/>
      <dgm:spPr/>
    </dgm:pt>
    <dgm:pt modelId="{D2FF195E-97F7-47C9-A8AE-0447F247FA82}" type="pres">
      <dgm:prSet presAssocID="{12A9916A-CADF-4BA5-80FA-3C6C3E3D8067}" presName="connTx" presStyleLbl="parChTrans1D2" presStyleIdx="2" presStyleCnt="3"/>
      <dgm:spPr/>
    </dgm:pt>
    <dgm:pt modelId="{3EBA27D9-FB12-40C9-BFD2-228A00AFC248}" type="pres">
      <dgm:prSet presAssocID="{50FB020A-62A5-4669-9F84-9E28D2607ADB}" presName="root2" presStyleCnt="0"/>
      <dgm:spPr/>
    </dgm:pt>
    <dgm:pt modelId="{AD49EF70-ABED-49B4-B45D-D6AB7D606C68}" type="pres">
      <dgm:prSet presAssocID="{50FB020A-62A5-4669-9F84-9E28D2607ADB}" presName="LevelTwoTextNode" presStyleLbl="node2" presStyleIdx="2" presStyleCnt="3">
        <dgm:presLayoutVars>
          <dgm:chPref val="3"/>
        </dgm:presLayoutVars>
      </dgm:prSet>
      <dgm:spPr/>
    </dgm:pt>
    <dgm:pt modelId="{470E0FA5-5A64-441E-BFCD-2029918DC06F}" type="pres">
      <dgm:prSet presAssocID="{50FB020A-62A5-4669-9F84-9E28D2607ADB}" presName="level3hierChild" presStyleCnt="0"/>
      <dgm:spPr/>
    </dgm:pt>
  </dgm:ptLst>
  <dgm:cxnLst>
    <dgm:cxn modelId="{860FED0F-F5E1-46A7-B52D-AEB16371A38B}" type="presOf" srcId="{3E88361A-75DA-477D-9536-6F6ADC76DB84}" destId="{14F01F52-02C3-4FAB-AF3B-FE286D48731F}" srcOrd="0" destOrd="0" presId="urn:microsoft.com/office/officeart/2005/8/layout/hierarchy2"/>
    <dgm:cxn modelId="{EFA86A16-570C-4114-B71D-DBD25BDA0E69}" srcId="{9FE97E25-C445-445E-A141-090A7DB5FA36}" destId="{5E01B97B-FCD3-4A74-8223-AE5686C10F2C}" srcOrd="1" destOrd="0" parTransId="{A7A2F6E2-A7C6-445A-940B-3D327E244BD5}" sibTransId="{F8E1B7C5-2849-48CE-A64A-3E8C0D02432F}"/>
    <dgm:cxn modelId="{2A1CA316-5D60-4F5F-B39D-C64962FA8F43}" srcId="{7A4FB9A5-20DD-480C-B346-497F7AB540FA}" destId="{3E88361A-75DA-477D-9536-6F6ADC76DB84}" srcOrd="1" destOrd="0" parTransId="{9DB6C011-7A79-410F-9A82-34AE4F2DDF02}" sibTransId="{275FD77C-5F9B-4EFD-BA19-D1DE9779E7A0}"/>
    <dgm:cxn modelId="{71E6D81F-A802-4CFE-B15F-081F077AB0B9}" type="presOf" srcId="{7A4FB9A5-20DD-480C-B346-497F7AB540FA}" destId="{DA706432-D571-45A5-B287-453DBDB5A392}" srcOrd="0" destOrd="0" presId="urn:microsoft.com/office/officeart/2005/8/layout/hierarchy2"/>
    <dgm:cxn modelId="{FD527F42-A398-450A-9EEA-4742BC878CC6}" type="presOf" srcId="{50FB020A-62A5-4669-9F84-9E28D2607ADB}" destId="{AD49EF70-ABED-49B4-B45D-D6AB7D606C68}" srcOrd="0" destOrd="0" presId="urn:microsoft.com/office/officeart/2005/8/layout/hierarchy2"/>
    <dgm:cxn modelId="{C59E5C66-3D17-4D1E-AE08-771D019EF6B9}" type="presOf" srcId="{12A9916A-CADF-4BA5-80FA-3C6C3E3D8067}" destId="{55B6AFD1-7DAF-49E8-812F-BC3583881158}" srcOrd="0" destOrd="0" presId="urn:microsoft.com/office/officeart/2005/8/layout/hierarchy2"/>
    <dgm:cxn modelId="{C9E63E69-7FFD-4116-AD42-E4F6B8F7B6A0}" type="presOf" srcId="{0E43A7A7-C3B7-47E0-98A3-512CC4B721F2}" destId="{877D59AA-7ED5-4459-B943-DFA6E0708741}" srcOrd="0" destOrd="0" presId="urn:microsoft.com/office/officeart/2005/8/layout/hierarchy2"/>
    <dgm:cxn modelId="{12C4AE6F-A0D0-4E53-9F2C-0759A0274D3E}" type="presOf" srcId="{9FE97E25-C445-445E-A141-090A7DB5FA36}" destId="{2F930658-62D1-434C-805E-50388A29586F}" srcOrd="0" destOrd="0" presId="urn:microsoft.com/office/officeart/2005/8/layout/hierarchy2"/>
    <dgm:cxn modelId="{4C13EE6F-51D8-4E21-8120-4FEC92AC93EA}" type="presOf" srcId="{12A9916A-CADF-4BA5-80FA-3C6C3E3D8067}" destId="{D2FF195E-97F7-47C9-A8AE-0447F247FA82}" srcOrd="1" destOrd="0" presId="urn:microsoft.com/office/officeart/2005/8/layout/hierarchy2"/>
    <dgm:cxn modelId="{45242073-51A3-4131-872B-8A18B3347A5B}" type="presOf" srcId="{A7A2F6E2-A7C6-445A-940B-3D327E244BD5}" destId="{C1C6CB9E-F071-4BB0-BEFD-5C27DED82014}" srcOrd="1" destOrd="0" presId="urn:microsoft.com/office/officeart/2005/8/layout/hierarchy2"/>
    <dgm:cxn modelId="{60353384-F393-4587-B49F-425AE751EF84}" srcId="{3E88361A-75DA-477D-9536-6F6ADC76DB84}" destId="{50FB020A-62A5-4669-9F84-9E28D2607ADB}" srcOrd="0" destOrd="0" parTransId="{12A9916A-CADF-4BA5-80FA-3C6C3E3D8067}" sibTransId="{0745A4FA-9AB8-4D69-8ED9-F63A165A0D9D}"/>
    <dgm:cxn modelId="{FAE26F9C-813D-48DA-BCA3-40DCEA0D8FB5}" type="presOf" srcId="{A7A2F6E2-A7C6-445A-940B-3D327E244BD5}" destId="{82A5C91F-9249-4C00-A29C-F4913AD016F2}" srcOrd="0" destOrd="0" presId="urn:microsoft.com/office/officeart/2005/8/layout/hierarchy2"/>
    <dgm:cxn modelId="{5B884FAB-35D9-428A-BEA7-68F49FA95DDF}" type="presOf" srcId="{B630258E-5520-483F-BF56-F7FEF4BDE871}" destId="{D6345D28-429A-4898-AE9F-2C9A7EE75938}" srcOrd="0" destOrd="0" presId="urn:microsoft.com/office/officeart/2005/8/layout/hierarchy2"/>
    <dgm:cxn modelId="{52C97CCB-4B6F-40E4-80AC-61162CA13ABA}" type="presOf" srcId="{0E43A7A7-C3B7-47E0-98A3-512CC4B721F2}" destId="{5E27D6E5-2C5C-4C8D-9C39-45F4EADB4532}" srcOrd="1" destOrd="0" presId="urn:microsoft.com/office/officeart/2005/8/layout/hierarchy2"/>
    <dgm:cxn modelId="{3D35BDCD-FCCE-4709-8B04-830A82EBCFF5}" type="presOf" srcId="{5E01B97B-FCD3-4A74-8223-AE5686C10F2C}" destId="{8539367F-FE8B-40EF-910E-23C6ED5AD55E}" srcOrd="0" destOrd="0" presId="urn:microsoft.com/office/officeart/2005/8/layout/hierarchy2"/>
    <dgm:cxn modelId="{E0C5C7DA-2610-4CFD-B171-68B39EBD4699}" srcId="{7A4FB9A5-20DD-480C-B346-497F7AB540FA}" destId="{9FE97E25-C445-445E-A141-090A7DB5FA36}" srcOrd="0" destOrd="0" parTransId="{201E2026-3E97-42B1-A08D-0E1357070AEF}" sibTransId="{A18788DC-2B70-48C3-ACD1-FCF7E70F89C8}"/>
    <dgm:cxn modelId="{97A80DFD-1E1A-4A2E-8219-8D292E2E49AB}" srcId="{9FE97E25-C445-445E-A141-090A7DB5FA36}" destId="{B630258E-5520-483F-BF56-F7FEF4BDE871}" srcOrd="0" destOrd="0" parTransId="{0E43A7A7-C3B7-47E0-98A3-512CC4B721F2}" sibTransId="{40A45DE3-C6B7-4477-825F-C6F2AD1681A4}"/>
    <dgm:cxn modelId="{50298F58-B1E2-40EF-9D15-E4FD8895CBE5}" type="presParOf" srcId="{DA706432-D571-45A5-B287-453DBDB5A392}" destId="{95843D1B-7A74-4861-AB4D-2A2D1FC31F0E}" srcOrd="0" destOrd="0" presId="urn:microsoft.com/office/officeart/2005/8/layout/hierarchy2"/>
    <dgm:cxn modelId="{94F89E41-2179-4131-B5A3-28682F862314}" type="presParOf" srcId="{95843D1B-7A74-4861-AB4D-2A2D1FC31F0E}" destId="{2F930658-62D1-434C-805E-50388A29586F}" srcOrd="0" destOrd="0" presId="urn:microsoft.com/office/officeart/2005/8/layout/hierarchy2"/>
    <dgm:cxn modelId="{A159BB2E-A077-485E-BE5B-0593F73F52DB}" type="presParOf" srcId="{95843D1B-7A74-4861-AB4D-2A2D1FC31F0E}" destId="{04ECE3D3-0CCE-47EA-9C92-8A8A74C69F39}" srcOrd="1" destOrd="0" presId="urn:microsoft.com/office/officeart/2005/8/layout/hierarchy2"/>
    <dgm:cxn modelId="{EF30EE39-0946-48FB-BDA6-906921DF92C3}" type="presParOf" srcId="{04ECE3D3-0CCE-47EA-9C92-8A8A74C69F39}" destId="{877D59AA-7ED5-4459-B943-DFA6E0708741}" srcOrd="0" destOrd="0" presId="urn:microsoft.com/office/officeart/2005/8/layout/hierarchy2"/>
    <dgm:cxn modelId="{18E8A996-2482-4813-8287-F0F8D7127ECE}" type="presParOf" srcId="{877D59AA-7ED5-4459-B943-DFA6E0708741}" destId="{5E27D6E5-2C5C-4C8D-9C39-45F4EADB4532}" srcOrd="0" destOrd="0" presId="urn:microsoft.com/office/officeart/2005/8/layout/hierarchy2"/>
    <dgm:cxn modelId="{0703F0EA-12E4-4A1F-B877-37779994E482}" type="presParOf" srcId="{04ECE3D3-0CCE-47EA-9C92-8A8A74C69F39}" destId="{B73A0576-DA17-45CB-BB68-DC5BF5739903}" srcOrd="1" destOrd="0" presId="urn:microsoft.com/office/officeart/2005/8/layout/hierarchy2"/>
    <dgm:cxn modelId="{11B94C59-676C-48D1-9F01-A93AAB1F0D0F}" type="presParOf" srcId="{B73A0576-DA17-45CB-BB68-DC5BF5739903}" destId="{D6345D28-429A-4898-AE9F-2C9A7EE75938}" srcOrd="0" destOrd="0" presId="urn:microsoft.com/office/officeart/2005/8/layout/hierarchy2"/>
    <dgm:cxn modelId="{E3AC542E-637B-4A79-A4BF-6ECFAAD8BBC4}" type="presParOf" srcId="{B73A0576-DA17-45CB-BB68-DC5BF5739903}" destId="{9D17D336-A63A-48DB-964E-877269A22EB2}" srcOrd="1" destOrd="0" presId="urn:microsoft.com/office/officeart/2005/8/layout/hierarchy2"/>
    <dgm:cxn modelId="{420D3D78-BD54-4CB4-A216-E5EB3467E824}" type="presParOf" srcId="{04ECE3D3-0CCE-47EA-9C92-8A8A74C69F39}" destId="{82A5C91F-9249-4C00-A29C-F4913AD016F2}" srcOrd="2" destOrd="0" presId="urn:microsoft.com/office/officeart/2005/8/layout/hierarchy2"/>
    <dgm:cxn modelId="{9AA65CDD-D39F-4DEE-9EE2-81662AAF2A18}" type="presParOf" srcId="{82A5C91F-9249-4C00-A29C-F4913AD016F2}" destId="{C1C6CB9E-F071-4BB0-BEFD-5C27DED82014}" srcOrd="0" destOrd="0" presId="urn:microsoft.com/office/officeart/2005/8/layout/hierarchy2"/>
    <dgm:cxn modelId="{C3BDDDFD-43D3-4F5D-A674-15579531C365}" type="presParOf" srcId="{04ECE3D3-0CCE-47EA-9C92-8A8A74C69F39}" destId="{089F1F1C-3D45-4430-8C68-7883624CFB11}" srcOrd="3" destOrd="0" presId="urn:microsoft.com/office/officeart/2005/8/layout/hierarchy2"/>
    <dgm:cxn modelId="{0748C1A9-FC38-42ED-87EE-BA8E0193067C}" type="presParOf" srcId="{089F1F1C-3D45-4430-8C68-7883624CFB11}" destId="{8539367F-FE8B-40EF-910E-23C6ED5AD55E}" srcOrd="0" destOrd="0" presId="urn:microsoft.com/office/officeart/2005/8/layout/hierarchy2"/>
    <dgm:cxn modelId="{07080CD9-E805-4B4B-B353-921A42B58B95}" type="presParOf" srcId="{089F1F1C-3D45-4430-8C68-7883624CFB11}" destId="{181BEF26-C59A-463D-B272-2C9177018651}" srcOrd="1" destOrd="0" presId="urn:microsoft.com/office/officeart/2005/8/layout/hierarchy2"/>
    <dgm:cxn modelId="{A9B40389-9F42-459A-B324-68E3EC9F1999}" type="presParOf" srcId="{DA706432-D571-45A5-B287-453DBDB5A392}" destId="{3D592E32-B964-447D-89E9-31B23463EE18}" srcOrd="1" destOrd="0" presId="urn:microsoft.com/office/officeart/2005/8/layout/hierarchy2"/>
    <dgm:cxn modelId="{626C6BE7-A553-43C7-91F0-D7D3EC81AD60}" type="presParOf" srcId="{3D592E32-B964-447D-89E9-31B23463EE18}" destId="{14F01F52-02C3-4FAB-AF3B-FE286D48731F}" srcOrd="0" destOrd="0" presId="urn:microsoft.com/office/officeart/2005/8/layout/hierarchy2"/>
    <dgm:cxn modelId="{FD13B288-1B34-4910-9BFD-4AB86AB85EBD}" type="presParOf" srcId="{3D592E32-B964-447D-89E9-31B23463EE18}" destId="{F66A37C1-DF60-4781-87B3-2B6F18F348EA}" srcOrd="1" destOrd="0" presId="urn:microsoft.com/office/officeart/2005/8/layout/hierarchy2"/>
    <dgm:cxn modelId="{721CBA1E-8278-498D-9AE6-0C17C71E9F3A}" type="presParOf" srcId="{F66A37C1-DF60-4781-87B3-2B6F18F348EA}" destId="{55B6AFD1-7DAF-49E8-812F-BC3583881158}" srcOrd="0" destOrd="0" presId="urn:microsoft.com/office/officeart/2005/8/layout/hierarchy2"/>
    <dgm:cxn modelId="{B7AFCF33-A33D-4D1A-AE38-32D97FA1F0EC}" type="presParOf" srcId="{55B6AFD1-7DAF-49E8-812F-BC3583881158}" destId="{D2FF195E-97F7-47C9-A8AE-0447F247FA82}" srcOrd="0" destOrd="0" presId="urn:microsoft.com/office/officeart/2005/8/layout/hierarchy2"/>
    <dgm:cxn modelId="{3078BF07-5CFA-4C88-84A7-63374913ADDB}" type="presParOf" srcId="{F66A37C1-DF60-4781-87B3-2B6F18F348EA}" destId="{3EBA27D9-FB12-40C9-BFD2-228A00AFC248}" srcOrd="1" destOrd="0" presId="urn:microsoft.com/office/officeart/2005/8/layout/hierarchy2"/>
    <dgm:cxn modelId="{B4FF58B5-89A3-41ED-A33B-CBE667A2ADA0}" type="presParOf" srcId="{3EBA27D9-FB12-40C9-BFD2-228A00AFC248}" destId="{AD49EF70-ABED-49B4-B45D-D6AB7D606C68}" srcOrd="0" destOrd="0" presId="urn:microsoft.com/office/officeart/2005/8/layout/hierarchy2"/>
    <dgm:cxn modelId="{F89F9FF6-0CA3-407C-993A-C0881687D3B3}" type="presParOf" srcId="{3EBA27D9-FB12-40C9-BFD2-228A00AFC248}" destId="{470E0FA5-5A64-441E-BFCD-2029918DC06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4FB9A5-20DD-480C-B346-497F7AB540FA}" type="doc">
      <dgm:prSet loTypeId="urn:microsoft.com/office/officeart/2005/8/layout/hierarchy2" loCatId="Inbox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FE97E25-C445-445E-A141-090A7DB5FA36}">
      <dgm:prSet/>
      <dgm:spPr/>
      <dgm:t>
        <a:bodyPr/>
        <a:lstStyle/>
        <a:p>
          <a:r>
            <a:rPr lang="en-US" dirty="0">
              <a:latin typeface="Cambria Math" panose="02040503050406030204" pitchFamily="18" charset="0"/>
              <a:ea typeface="Cambria Math" panose="02040503050406030204" pitchFamily="18" charset="0"/>
            </a:rPr>
            <a:t>Accountant </a:t>
          </a:r>
          <a:endParaRPr lang="en-US" b="1" i="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201E2026-3E97-42B1-A08D-0E1357070AEF}" type="parTrans" cxnId="{E0C5C7DA-2610-4CFD-B171-68B39EBD4699}">
      <dgm:prSet/>
      <dgm:spPr/>
      <dgm:t>
        <a:bodyPr/>
        <a:lstStyle/>
        <a:p>
          <a:endParaRPr lang="en-US" b="1" i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A18788DC-2B70-48C3-ACD1-FCF7E70F89C8}" type="sibTrans" cxnId="{E0C5C7DA-2610-4CFD-B171-68B39EBD4699}">
      <dgm:prSet/>
      <dgm:spPr/>
      <dgm:t>
        <a:bodyPr/>
        <a:lstStyle/>
        <a:p>
          <a:endParaRPr lang="en-US" b="1" i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49FB4EEC-B230-4CEB-9D4F-45FF432BE1BB}">
      <dgm:prSet/>
      <dgm:spPr/>
      <dgm:t>
        <a:bodyPr/>
        <a:lstStyle/>
        <a:p>
          <a:r>
            <a:rPr lang="en-US">
              <a:latin typeface="Cambria Math" panose="02040503050406030204" pitchFamily="18" charset="0"/>
              <a:ea typeface="Cambria Math" panose="02040503050406030204" pitchFamily="18" charset="0"/>
            </a:rPr>
            <a:t>Understands Cost Segregation </a:t>
          </a:r>
          <a:endParaRPr lang="en-US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4C5814DE-C588-4709-B0C9-4682B0E048CB}" type="parTrans" cxnId="{34E87C08-9BEE-4423-AED8-7F7907C0CB1A}">
      <dgm:prSet/>
      <dgm:spPr/>
      <dgm:t>
        <a:bodyPr/>
        <a:lstStyle/>
        <a:p>
          <a:endParaRPr lang="en-US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B2121008-544E-446F-AC2D-F4748AE78AFD}" type="sibTrans" cxnId="{34E87C08-9BEE-4423-AED8-7F7907C0CB1A}">
      <dgm:prSet/>
      <dgm:spPr/>
      <dgm:t>
        <a:bodyPr/>
        <a:lstStyle/>
        <a:p>
          <a:endParaRPr lang="en-US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F0E0CFC9-0147-4BC7-AC6C-CF9A85F7CBA0}">
      <dgm:prSet/>
      <dgm:spPr/>
      <dgm:t>
        <a:bodyPr/>
        <a:lstStyle/>
        <a:p>
          <a:r>
            <a:rPr lang="en-US" dirty="0">
              <a:latin typeface="Cambria Math" panose="02040503050406030204" pitchFamily="18" charset="0"/>
              <a:ea typeface="Cambria Math" panose="02040503050406030204" pitchFamily="18" charset="0"/>
            </a:rPr>
            <a:t>Help with Projections</a:t>
          </a:r>
        </a:p>
      </dgm:t>
    </dgm:pt>
    <dgm:pt modelId="{4CA07E5F-AABD-42BC-83B9-87B0C26C847F}" type="parTrans" cxnId="{B254633C-5B58-45A3-8CB6-8FDC5C4E96C6}">
      <dgm:prSet/>
      <dgm:spPr/>
      <dgm:t>
        <a:bodyPr/>
        <a:lstStyle/>
        <a:p>
          <a:endParaRPr lang="en-US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48A59E5D-75AF-4540-B149-DBDFAD6CFFED}" type="sibTrans" cxnId="{B254633C-5B58-45A3-8CB6-8FDC5C4E96C6}">
      <dgm:prSet/>
      <dgm:spPr/>
      <dgm:t>
        <a:bodyPr/>
        <a:lstStyle/>
        <a:p>
          <a:endParaRPr lang="en-US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8AA0341F-3085-40F1-9D4F-61C9D37A8FDF}">
      <dgm:prSet/>
      <dgm:spPr/>
      <dgm:t>
        <a:bodyPr/>
        <a:lstStyle/>
        <a:p>
          <a:r>
            <a:rPr lang="en-US">
              <a:latin typeface="Cambria Math" panose="02040503050406030204" pitchFamily="18" charset="0"/>
              <a:ea typeface="Cambria Math" panose="02040503050406030204" pitchFamily="18" charset="0"/>
            </a:rPr>
            <a:t>Insurance Broker</a:t>
          </a:r>
          <a:endParaRPr lang="en-US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B65E72D1-C1DB-48E6-9DBF-A02CD0C1CDF5}" type="parTrans" cxnId="{3595C669-5E9D-4170-A17D-2A0256D7DC6E}">
      <dgm:prSet/>
      <dgm:spPr/>
      <dgm:t>
        <a:bodyPr/>
        <a:lstStyle/>
        <a:p>
          <a:endParaRPr lang="en-US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9930DC71-20E4-4E65-AD7C-423C436B791B}" type="sibTrans" cxnId="{3595C669-5E9D-4170-A17D-2A0256D7DC6E}">
      <dgm:prSet/>
      <dgm:spPr/>
      <dgm:t>
        <a:bodyPr/>
        <a:lstStyle/>
        <a:p>
          <a:endParaRPr lang="en-US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169BC250-4648-43A5-820A-BCE57E69FC94}">
      <dgm:prSet/>
      <dgm:spPr/>
      <dgm:t>
        <a:bodyPr/>
        <a:lstStyle/>
        <a:p>
          <a:r>
            <a:rPr lang="en-US" dirty="0">
              <a:latin typeface="Cambria Math" panose="02040503050406030204" pitchFamily="18" charset="0"/>
              <a:ea typeface="Cambria Math" panose="02040503050406030204" pitchFamily="18" charset="0"/>
            </a:rPr>
            <a:t>Can write Insurance anywhere in the US</a:t>
          </a:r>
        </a:p>
      </dgm:t>
    </dgm:pt>
    <dgm:pt modelId="{462CF52C-C280-4A8B-85DF-951CAE726941}" type="parTrans" cxnId="{C0654801-9DC9-4914-953C-8DC3323984E8}">
      <dgm:prSet/>
      <dgm:spPr/>
      <dgm:t>
        <a:bodyPr/>
        <a:lstStyle/>
        <a:p>
          <a:endParaRPr lang="en-US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1FBA6941-CBE0-4AAB-AC8D-851D4A3CDBBA}" type="sibTrans" cxnId="{C0654801-9DC9-4914-953C-8DC3323984E8}">
      <dgm:prSet/>
      <dgm:spPr/>
      <dgm:t>
        <a:bodyPr/>
        <a:lstStyle/>
        <a:p>
          <a:endParaRPr lang="en-US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A325834D-72ED-4833-ACA1-C654B9B4E7DE}">
      <dgm:prSet/>
      <dgm:spPr/>
      <dgm:t>
        <a:bodyPr/>
        <a:lstStyle/>
        <a:p>
          <a:r>
            <a:rPr lang="en-US">
              <a:latin typeface="Cambria Math" panose="02040503050406030204" pitchFamily="18" charset="0"/>
              <a:ea typeface="Cambria Math" panose="02040503050406030204" pitchFamily="18" charset="0"/>
            </a:rPr>
            <a:t>Property Inspector</a:t>
          </a:r>
          <a:endParaRPr lang="en-US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F9B8B026-D259-4054-95AA-811CA7E88144}" type="parTrans" cxnId="{68748F7E-4CF4-433D-8157-3331FFA35D69}">
      <dgm:prSet/>
      <dgm:spPr/>
      <dgm:t>
        <a:bodyPr/>
        <a:lstStyle/>
        <a:p>
          <a:endParaRPr lang="en-US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976880B2-D839-4317-BD24-05EC2E1DBBE9}" type="sibTrans" cxnId="{68748F7E-4CF4-433D-8157-3331FFA35D69}">
      <dgm:prSet/>
      <dgm:spPr/>
      <dgm:t>
        <a:bodyPr/>
        <a:lstStyle/>
        <a:p>
          <a:endParaRPr lang="en-US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E7FF01FD-D7E0-4F1F-AEC8-9EB3DA5128C7}">
      <dgm:prSet/>
      <dgm:spPr/>
      <dgm:t>
        <a:bodyPr/>
        <a:lstStyle/>
        <a:p>
          <a:r>
            <a:rPr lang="en-US" dirty="0">
              <a:latin typeface="Cambria Math" panose="02040503050406030204" pitchFamily="18" charset="0"/>
              <a:ea typeface="Cambria Math" panose="02040503050406030204" pitchFamily="18" charset="0"/>
            </a:rPr>
            <a:t>Get Referrals from Property Manager or Broker</a:t>
          </a:r>
        </a:p>
      </dgm:t>
    </dgm:pt>
    <dgm:pt modelId="{30BA509D-F7D6-48E3-BD44-37437F1B6C07}" type="parTrans" cxnId="{441FC72A-F8CC-4D6D-94A6-1C3FE74CA48E}">
      <dgm:prSet/>
      <dgm:spPr/>
      <dgm:t>
        <a:bodyPr/>
        <a:lstStyle/>
        <a:p>
          <a:endParaRPr lang="en-US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126E7719-C63C-4CDB-93A6-0898B7E0A2CA}" type="sibTrans" cxnId="{441FC72A-F8CC-4D6D-94A6-1C3FE74CA48E}">
      <dgm:prSet/>
      <dgm:spPr/>
      <dgm:t>
        <a:bodyPr/>
        <a:lstStyle/>
        <a:p>
          <a:endParaRPr lang="en-US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DA706432-D571-45A5-B287-453DBDB5A392}" type="pres">
      <dgm:prSet presAssocID="{7A4FB9A5-20DD-480C-B346-497F7AB540F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5843D1B-7A74-4861-AB4D-2A2D1FC31F0E}" type="pres">
      <dgm:prSet presAssocID="{9FE97E25-C445-445E-A141-090A7DB5FA36}" presName="root1" presStyleCnt="0"/>
      <dgm:spPr/>
    </dgm:pt>
    <dgm:pt modelId="{2F930658-62D1-434C-805E-50388A29586F}" type="pres">
      <dgm:prSet presAssocID="{9FE97E25-C445-445E-A141-090A7DB5FA36}" presName="LevelOneTextNode" presStyleLbl="node0" presStyleIdx="0" presStyleCnt="3">
        <dgm:presLayoutVars>
          <dgm:chPref val="3"/>
        </dgm:presLayoutVars>
      </dgm:prSet>
      <dgm:spPr/>
    </dgm:pt>
    <dgm:pt modelId="{04ECE3D3-0CCE-47EA-9C92-8A8A74C69F39}" type="pres">
      <dgm:prSet presAssocID="{9FE97E25-C445-445E-A141-090A7DB5FA36}" presName="level2hierChild" presStyleCnt="0"/>
      <dgm:spPr/>
    </dgm:pt>
    <dgm:pt modelId="{E43942D5-DDB8-4BCE-B59D-8B548DDC4B26}" type="pres">
      <dgm:prSet presAssocID="{4C5814DE-C588-4709-B0C9-4682B0E048CB}" presName="conn2-1" presStyleLbl="parChTrans1D2" presStyleIdx="0" presStyleCnt="4"/>
      <dgm:spPr/>
    </dgm:pt>
    <dgm:pt modelId="{7643ED15-839B-46D9-ACA8-4A84FD6C596A}" type="pres">
      <dgm:prSet presAssocID="{4C5814DE-C588-4709-B0C9-4682B0E048CB}" presName="connTx" presStyleLbl="parChTrans1D2" presStyleIdx="0" presStyleCnt="4"/>
      <dgm:spPr/>
    </dgm:pt>
    <dgm:pt modelId="{896B262E-6E61-4E6B-87DF-4FA52C938AF6}" type="pres">
      <dgm:prSet presAssocID="{49FB4EEC-B230-4CEB-9D4F-45FF432BE1BB}" presName="root2" presStyleCnt="0"/>
      <dgm:spPr/>
    </dgm:pt>
    <dgm:pt modelId="{2B87E524-4235-4D8C-AB7C-DEA99D87DD52}" type="pres">
      <dgm:prSet presAssocID="{49FB4EEC-B230-4CEB-9D4F-45FF432BE1BB}" presName="LevelTwoTextNode" presStyleLbl="node2" presStyleIdx="0" presStyleCnt="4" custScaleX="159820">
        <dgm:presLayoutVars>
          <dgm:chPref val="3"/>
        </dgm:presLayoutVars>
      </dgm:prSet>
      <dgm:spPr/>
    </dgm:pt>
    <dgm:pt modelId="{2A00DD7F-7679-4541-B33F-1E2282839B95}" type="pres">
      <dgm:prSet presAssocID="{49FB4EEC-B230-4CEB-9D4F-45FF432BE1BB}" presName="level3hierChild" presStyleCnt="0"/>
      <dgm:spPr/>
    </dgm:pt>
    <dgm:pt modelId="{A5F63B75-40FF-41C6-86F3-F308E588DA3A}" type="pres">
      <dgm:prSet presAssocID="{4CA07E5F-AABD-42BC-83B9-87B0C26C847F}" presName="conn2-1" presStyleLbl="parChTrans1D2" presStyleIdx="1" presStyleCnt="4"/>
      <dgm:spPr/>
    </dgm:pt>
    <dgm:pt modelId="{06637A3D-1698-4D35-9B3A-0DECE31EDFA6}" type="pres">
      <dgm:prSet presAssocID="{4CA07E5F-AABD-42BC-83B9-87B0C26C847F}" presName="connTx" presStyleLbl="parChTrans1D2" presStyleIdx="1" presStyleCnt="4"/>
      <dgm:spPr/>
    </dgm:pt>
    <dgm:pt modelId="{65FC86C3-D8A4-4660-BF0E-EAE76D5F78FB}" type="pres">
      <dgm:prSet presAssocID="{F0E0CFC9-0147-4BC7-AC6C-CF9A85F7CBA0}" presName="root2" presStyleCnt="0"/>
      <dgm:spPr/>
    </dgm:pt>
    <dgm:pt modelId="{6DE18D06-3E81-4A0F-AE51-04825C715E17}" type="pres">
      <dgm:prSet presAssocID="{F0E0CFC9-0147-4BC7-AC6C-CF9A85F7CBA0}" presName="LevelTwoTextNode" presStyleLbl="node2" presStyleIdx="1" presStyleCnt="4" custScaleX="159820">
        <dgm:presLayoutVars>
          <dgm:chPref val="3"/>
        </dgm:presLayoutVars>
      </dgm:prSet>
      <dgm:spPr/>
    </dgm:pt>
    <dgm:pt modelId="{74AB00CD-AEAC-445F-A7B9-8D17C3DBB9BB}" type="pres">
      <dgm:prSet presAssocID="{F0E0CFC9-0147-4BC7-AC6C-CF9A85F7CBA0}" presName="level3hierChild" presStyleCnt="0"/>
      <dgm:spPr/>
    </dgm:pt>
    <dgm:pt modelId="{01D055E6-300A-49B8-94DC-DE11D5210359}" type="pres">
      <dgm:prSet presAssocID="{8AA0341F-3085-40F1-9D4F-61C9D37A8FDF}" presName="root1" presStyleCnt="0"/>
      <dgm:spPr/>
    </dgm:pt>
    <dgm:pt modelId="{A06783DD-CF60-4F5B-AC25-573D782C30D7}" type="pres">
      <dgm:prSet presAssocID="{8AA0341F-3085-40F1-9D4F-61C9D37A8FDF}" presName="LevelOneTextNode" presStyleLbl="node0" presStyleIdx="1" presStyleCnt="3">
        <dgm:presLayoutVars>
          <dgm:chPref val="3"/>
        </dgm:presLayoutVars>
      </dgm:prSet>
      <dgm:spPr/>
    </dgm:pt>
    <dgm:pt modelId="{F2C696C9-89D5-41E8-8961-BF1CD577D5C1}" type="pres">
      <dgm:prSet presAssocID="{8AA0341F-3085-40F1-9D4F-61C9D37A8FDF}" presName="level2hierChild" presStyleCnt="0"/>
      <dgm:spPr/>
    </dgm:pt>
    <dgm:pt modelId="{89437A30-66D0-486E-B42E-00B797B47D44}" type="pres">
      <dgm:prSet presAssocID="{462CF52C-C280-4A8B-85DF-951CAE726941}" presName="conn2-1" presStyleLbl="parChTrans1D2" presStyleIdx="2" presStyleCnt="4"/>
      <dgm:spPr/>
    </dgm:pt>
    <dgm:pt modelId="{7C493EA6-DA2B-4349-B732-92DA22AF6C44}" type="pres">
      <dgm:prSet presAssocID="{462CF52C-C280-4A8B-85DF-951CAE726941}" presName="connTx" presStyleLbl="parChTrans1D2" presStyleIdx="2" presStyleCnt="4"/>
      <dgm:spPr/>
    </dgm:pt>
    <dgm:pt modelId="{D6CE46E5-C645-42F9-8102-C0A2F829819B}" type="pres">
      <dgm:prSet presAssocID="{169BC250-4648-43A5-820A-BCE57E69FC94}" presName="root2" presStyleCnt="0"/>
      <dgm:spPr/>
    </dgm:pt>
    <dgm:pt modelId="{68CCCEA1-1136-40B8-BB56-90A2529FEA04}" type="pres">
      <dgm:prSet presAssocID="{169BC250-4648-43A5-820A-BCE57E69FC94}" presName="LevelTwoTextNode" presStyleLbl="node2" presStyleIdx="2" presStyleCnt="4" custScaleX="159820">
        <dgm:presLayoutVars>
          <dgm:chPref val="3"/>
        </dgm:presLayoutVars>
      </dgm:prSet>
      <dgm:spPr/>
    </dgm:pt>
    <dgm:pt modelId="{BF83DA9C-D17E-4BAE-B21B-A8DC801DBD06}" type="pres">
      <dgm:prSet presAssocID="{169BC250-4648-43A5-820A-BCE57E69FC94}" presName="level3hierChild" presStyleCnt="0"/>
      <dgm:spPr/>
    </dgm:pt>
    <dgm:pt modelId="{9BC4A628-2EDD-4C87-AEE3-4F0075004DCE}" type="pres">
      <dgm:prSet presAssocID="{A325834D-72ED-4833-ACA1-C654B9B4E7DE}" presName="root1" presStyleCnt="0"/>
      <dgm:spPr/>
    </dgm:pt>
    <dgm:pt modelId="{FB117CD9-1737-4F25-91DE-DB663452C3E6}" type="pres">
      <dgm:prSet presAssocID="{A325834D-72ED-4833-ACA1-C654B9B4E7DE}" presName="LevelOneTextNode" presStyleLbl="node0" presStyleIdx="2" presStyleCnt="3">
        <dgm:presLayoutVars>
          <dgm:chPref val="3"/>
        </dgm:presLayoutVars>
      </dgm:prSet>
      <dgm:spPr/>
    </dgm:pt>
    <dgm:pt modelId="{487F8462-7E7E-4499-8A5A-20AF12428221}" type="pres">
      <dgm:prSet presAssocID="{A325834D-72ED-4833-ACA1-C654B9B4E7DE}" presName="level2hierChild" presStyleCnt="0"/>
      <dgm:spPr/>
    </dgm:pt>
    <dgm:pt modelId="{0BD40764-3062-4011-B1C6-88E051B3F26F}" type="pres">
      <dgm:prSet presAssocID="{30BA509D-F7D6-48E3-BD44-37437F1B6C07}" presName="conn2-1" presStyleLbl="parChTrans1D2" presStyleIdx="3" presStyleCnt="4"/>
      <dgm:spPr/>
    </dgm:pt>
    <dgm:pt modelId="{32D56D89-87D9-4F5D-B1EB-501557E4CC81}" type="pres">
      <dgm:prSet presAssocID="{30BA509D-F7D6-48E3-BD44-37437F1B6C07}" presName="connTx" presStyleLbl="parChTrans1D2" presStyleIdx="3" presStyleCnt="4"/>
      <dgm:spPr/>
    </dgm:pt>
    <dgm:pt modelId="{513A64C4-DC9D-4DD5-B591-0A4D99B661DC}" type="pres">
      <dgm:prSet presAssocID="{E7FF01FD-D7E0-4F1F-AEC8-9EB3DA5128C7}" presName="root2" presStyleCnt="0"/>
      <dgm:spPr/>
    </dgm:pt>
    <dgm:pt modelId="{3A2FCCBF-6854-4E69-9B29-E04B7EBD02CF}" type="pres">
      <dgm:prSet presAssocID="{E7FF01FD-D7E0-4F1F-AEC8-9EB3DA5128C7}" presName="LevelTwoTextNode" presStyleLbl="node2" presStyleIdx="3" presStyleCnt="4" custScaleX="159820">
        <dgm:presLayoutVars>
          <dgm:chPref val="3"/>
        </dgm:presLayoutVars>
      </dgm:prSet>
      <dgm:spPr/>
    </dgm:pt>
    <dgm:pt modelId="{16654C83-D94D-4EAF-8F72-50A509ADCA58}" type="pres">
      <dgm:prSet presAssocID="{E7FF01FD-D7E0-4F1F-AEC8-9EB3DA5128C7}" presName="level3hierChild" presStyleCnt="0"/>
      <dgm:spPr/>
    </dgm:pt>
  </dgm:ptLst>
  <dgm:cxnLst>
    <dgm:cxn modelId="{C0654801-9DC9-4914-953C-8DC3323984E8}" srcId="{8AA0341F-3085-40F1-9D4F-61C9D37A8FDF}" destId="{169BC250-4648-43A5-820A-BCE57E69FC94}" srcOrd="0" destOrd="0" parTransId="{462CF52C-C280-4A8B-85DF-951CAE726941}" sibTransId="{1FBA6941-CBE0-4AAB-AC8D-851D4A3CDBBA}"/>
    <dgm:cxn modelId="{34E87C08-9BEE-4423-AED8-7F7907C0CB1A}" srcId="{9FE97E25-C445-445E-A141-090A7DB5FA36}" destId="{49FB4EEC-B230-4CEB-9D4F-45FF432BE1BB}" srcOrd="0" destOrd="0" parTransId="{4C5814DE-C588-4709-B0C9-4682B0E048CB}" sibTransId="{B2121008-544E-446F-AC2D-F4748AE78AFD}"/>
    <dgm:cxn modelId="{71E6D81F-A802-4CFE-B15F-081F077AB0B9}" type="presOf" srcId="{7A4FB9A5-20DD-480C-B346-497F7AB540FA}" destId="{DA706432-D571-45A5-B287-453DBDB5A392}" srcOrd="0" destOrd="0" presId="urn:microsoft.com/office/officeart/2005/8/layout/hierarchy2"/>
    <dgm:cxn modelId="{2B69C420-0294-4388-A466-379852B5AB61}" type="presOf" srcId="{F0E0CFC9-0147-4BC7-AC6C-CF9A85F7CBA0}" destId="{6DE18D06-3E81-4A0F-AE51-04825C715E17}" srcOrd="0" destOrd="0" presId="urn:microsoft.com/office/officeart/2005/8/layout/hierarchy2"/>
    <dgm:cxn modelId="{441FC72A-F8CC-4D6D-94A6-1C3FE74CA48E}" srcId="{A325834D-72ED-4833-ACA1-C654B9B4E7DE}" destId="{E7FF01FD-D7E0-4F1F-AEC8-9EB3DA5128C7}" srcOrd="0" destOrd="0" parTransId="{30BA509D-F7D6-48E3-BD44-37437F1B6C07}" sibTransId="{126E7719-C63C-4CDB-93A6-0898B7E0A2CA}"/>
    <dgm:cxn modelId="{68EA4B32-FDA1-4BA1-B56F-A278CE39ABD1}" type="presOf" srcId="{4C5814DE-C588-4709-B0C9-4682B0E048CB}" destId="{E43942D5-DDB8-4BCE-B59D-8B548DDC4B26}" srcOrd="0" destOrd="0" presId="urn:microsoft.com/office/officeart/2005/8/layout/hierarchy2"/>
    <dgm:cxn modelId="{DC540636-2B16-4009-9C28-9820123A7E4C}" type="presOf" srcId="{8AA0341F-3085-40F1-9D4F-61C9D37A8FDF}" destId="{A06783DD-CF60-4F5B-AC25-573D782C30D7}" srcOrd="0" destOrd="0" presId="urn:microsoft.com/office/officeart/2005/8/layout/hierarchy2"/>
    <dgm:cxn modelId="{B254633C-5B58-45A3-8CB6-8FDC5C4E96C6}" srcId="{9FE97E25-C445-445E-A141-090A7DB5FA36}" destId="{F0E0CFC9-0147-4BC7-AC6C-CF9A85F7CBA0}" srcOrd="1" destOrd="0" parTransId="{4CA07E5F-AABD-42BC-83B9-87B0C26C847F}" sibTransId="{48A59E5D-75AF-4540-B149-DBDFAD6CFFED}"/>
    <dgm:cxn modelId="{ABDE6461-8D64-4966-9404-865E226EDC3C}" type="presOf" srcId="{4C5814DE-C588-4709-B0C9-4682B0E048CB}" destId="{7643ED15-839B-46D9-ACA8-4A84FD6C596A}" srcOrd="1" destOrd="0" presId="urn:microsoft.com/office/officeart/2005/8/layout/hierarchy2"/>
    <dgm:cxn modelId="{3595C669-5E9D-4170-A17D-2A0256D7DC6E}" srcId="{7A4FB9A5-20DD-480C-B346-497F7AB540FA}" destId="{8AA0341F-3085-40F1-9D4F-61C9D37A8FDF}" srcOrd="1" destOrd="0" parTransId="{B65E72D1-C1DB-48E6-9DBF-A02CD0C1CDF5}" sibTransId="{9930DC71-20E4-4E65-AD7C-423C436B791B}"/>
    <dgm:cxn modelId="{94BFE649-D2B0-4D98-8C21-EF340CF931D2}" type="presOf" srcId="{30BA509D-F7D6-48E3-BD44-37437F1B6C07}" destId="{0BD40764-3062-4011-B1C6-88E051B3F26F}" srcOrd="0" destOrd="0" presId="urn:microsoft.com/office/officeart/2005/8/layout/hierarchy2"/>
    <dgm:cxn modelId="{8548194F-4FAD-4EC8-BB92-1091D270F709}" type="presOf" srcId="{30BA509D-F7D6-48E3-BD44-37437F1B6C07}" destId="{32D56D89-87D9-4F5D-B1EB-501557E4CC81}" srcOrd="1" destOrd="0" presId="urn:microsoft.com/office/officeart/2005/8/layout/hierarchy2"/>
    <dgm:cxn modelId="{12C4AE6F-A0D0-4E53-9F2C-0759A0274D3E}" type="presOf" srcId="{9FE97E25-C445-445E-A141-090A7DB5FA36}" destId="{2F930658-62D1-434C-805E-50388A29586F}" srcOrd="0" destOrd="0" presId="urn:microsoft.com/office/officeart/2005/8/layout/hierarchy2"/>
    <dgm:cxn modelId="{EF329074-93CC-49B9-83AD-1ED17E1937A6}" type="presOf" srcId="{462CF52C-C280-4A8B-85DF-951CAE726941}" destId="{7C493EA6-DA2B-4349-B732-92DA22AF6C44}" srcOrd="1" destOrd="0" presId="urn:microsoft.com/office/officeart/2005/8/layout/hierarchy2"/>
    <dgm:cxn modelId="{8CF38657-5117-4C76-9E0C-9F6E333DFF00}" type="presOf" srcId="{A325834D-72ED-4833-ACA1-C654B9B4E7DE}" destId="{FB117CD9-1737-4F25-91DE-DB663452C3E6}" srcOrd="0" destOrd="0" presId="urn:microsoft.com/office/officeart/2005/8/layout/hierarchy2"/>
    <dgm:cxn modelId="{68748F7E-4CF4-433D-8157-3331FFA35D69}" srcId="{7A4FB9A5-20DD-480C-B346-497F7AB540FA}" destId="{A325834D-72ED-4833-ACA1-C654B9B4E7DE}" srcOrd="2" destOrd="0" parTransId="{F9B8B026-D259-4054-95AA-811CA7E88144}" sibTransId="{976880B2-D839-4317-BD24-05EC2E1DBBE9}"/>
    <dgm:cxn modelId="{ECE5A584-E7C2-4C9D-ACC2-0265E6B4CBB2}" type="presOf" srcId="{49FB4EEC-B230-4CEB-9D4F-45FF432BE1BB}" destId="{2B87E524-4235-4D8C-AB7C-DEA99D87DD52}" srcOrd="0" destOrd="0" presId="urn:microsoft.com/office/officeart/2005/8/layout/hierarchy2"/>
    <dgm:cxn modelId="{1AFF7086-EE3F-43E8-8683-84E4156A411B}" type="presOf" srcId="{169BC250-4648-43A5-820A-BCE57E69FC94}" destId="{68CCCEA1-1136-40B8-BB56-90A2529FEA04}" srcOrd="0" destOrd="0" presId="urn:microsoft.com/office/officeart/2005/8/layout/hierarchy2"/>
    <dgm:cxn modelId="{657309C0-5FF8-41BD-9088-4FA50609DC00}" type="presOf" srcId="{E7FF01FD-D7E0-4F1F-AEC8-9EB3DA5128C7}" destId="{3A2FCCBF-6854-4E69-9B29-E04B7EBD02CF}" srcOrd="0" destOrd="0" presId="urn:microsoft.com/office/officeart/2005/8/layout/hierarchy2"/>
    <dgm:cxn modelId="{C9D8AFD7-49A6-42BC-8E72-BFECF8E3293B}" type="presOf" srcId="{4CA07E5F-AABD-42BC-83B9-87B0C26C847F}" destId="{A5F63B75-40FF-41C6-86F3-F308E588DA3A}" srcOrd="0" destOrd="0" presId="urn:microsoft.com/office/officeart/2005/8/layout/hierarchy2"/>
    <dgm:cxn modelId="{E0C5C7DA-2610-4CFD-B171-68B39EBD4699}" srcId="{7A4FB9A5-20DD-480C-B346-497F7AB540FA}" destId="{9FE97E25-C445-445E-A141-090A7DB5FA36}" srcOrd="0" destOrd="0" parTransId="{201E2026-3E97-42B1-A08D-0E1357070AEF}" sibTransId="{A18788DC-2B70-48C3-ACD1-FCF7E70F89C8}"/>
    <dgm:cxn modelId="{973AEDEB-D8E2-474F-92FE-138D02645315}" type="presOf" srcId="{462CF52C-C280-4A8B-85DF-951CAE726941}" destId="{89437A30-66D0-486E-B42E-00B797B47D44}" srcOrd="0" destOrd="0" presId="urn:microsoft.com/office/officeart/2005/8/layout/hierarchy2"/>
    <dgm:cxn modelId="{A2AC09EC-F719-4105-A81A-0D4B60223777}" type="presOf" srcId="{4CA07E5F-AABD-42BC-83B9-87B0C26C847F}" destId="{06637A3D-1698-4D35-9B3A-0DECE31EDFA6}" srcOrd="1" destOrd="0" presId="urn:microsoft.com/office/officeart/2005/8/layout/hierarchy2"/>
    <dgm:cxn modelId="{50298F58-B1E2-40EF-9D15-E4FD8895CBE5}" type="presParOf" srcId="{DA706432-D571-45A5-B287-453DBDB5A392}" destId="{95843D1B-7A74-4861-AB4D-2A2D1FC31F0E}" srcOrd="0" destOrd="0" presId="urn:microsoft.com/office/officeart/2005/8/layout/hierarchy2"/>
    <dgm:cxn modelId="{94F89E41-2179-4131-B5A3-28682F862314}" type="presParOf" srcId="{95843D1B-7A74-4861-AB4D-2A2D1FC31F0E}" destId="{2F930658-62D1-434C-805E-50388A29586F}" srcOrd="0" destOrd="0" presId="urn:microsoft.com/office/officeart/2005/8/layout/hierarchy2"/>
    <dgm:cxn modelId="{A159BB2E-A077-485E-BE5B-0593F73F52DB}" type="presParOf" srcId="{95843D1B-7A74-4861-AB4D-2A2D1FC31F0E}" destId="{04ECE3D3-0CCE-47EA-9C92-8A8A74C69F39}" srcOrd="1" destOrd="0" presId="urn:microsoft.com/office/officeart/2005/8/layout/hierarchy2"/>
    <dgm:cxn modelId="{A6E590F5-3CA5-4F06-929A-F64F5B2AA389}" type="presParOf" srcId="{04ECE3D3-0CCE-47EA-9C92-8A8A74C69F39}" destId="{E43942D5-DDB8-4BCE-B59D-8B548DDC4B26}" srcOrd="0" destOrd="0" presId="urn:microsoft.com/office/officeart/2005/8/layout/hierarchy2"/>
    <dgm:cxn modelId="{627E7831-ABF1-4778-AB74-39D78787F546}" type="presParOf" srcId="{E43942D5-DDB8-4BCE-B59D-8B548DDC4B26}" destId="{7643ED15-839B-46D9-ACA8-4A84FD6C596A}" srcOrd="0" destOrd="0" presId="urn:microsoft.com/office/officeart/2005/8/layout/hierarchy2"/>
    <dgm:cxn modelId="{812942B4-F5E0-43F5-ACFE-C80C1E058447}" type="presParOf" srcId="{04ECE3D3-0CCE-47EA-9C92-8A8A74C69F39}" destId="{896B262E-6E61-4E6B-87DF-4FA52C938AF6}" srcOrd="1" destOrd="0" presId="urn:microsoft.com/office/officeart/2005/8/layout/hierarchy2"/>
    <dgm:cxn modelId="{E108E38D-638A-452B-A872-756BADA1B439}" type="presParOf" srcId="{896B262E-6E61-4E6B-87DF-4FA52C938AF6}" destId="{2B87E524-4235-4D8C-AB7C-DEA99D87DD52}" srcOrd="0" destOrd="0" presId="urn:microsoft.com/office/officeart/2005/8/layout/hierarchy2"/>
    <dgm:cxn modelId="{7E60440F-016D-4529-9533-DBCDBEBD4C87}" type="presParOf" srcId="{896B262E-6E61-4E6B-87DF-4FA52C938AF6}" destId="{2A00DD7F-7679-4541-B33F-1E2282839B95}" srcOrd="1" destOrd="0" presId="urn:microsoft.com/office/officeart/2005/8/layout/hierarchy2"/>
    <dgm:cxn modelId="{39929ABD-ECEE-4B1E-AF75-2ACE0A0F1D05}" type="presParOf" srcId="{04ECE3D3-0CCE-47EA-9C92-8A8A74C69F39}" destId="{A5F63B75-40FF-41C6-86F3-F308E588DA3A}" srcOrd="2" destOrd="0" presId="urn:microsoft.com/office/officeart/2005/8/layout/hierarchy2"/>
    <dgm:cxn modelId="{13030684-D01A-4019-A04C-1C434042E7C8}" type="presParOf" srcId="{A5F63B75-40FF-41C6-86F3-F308E588DA3A}" destId="{06637A3D-1698-4D35-9B3A-0DECE31EDFA6}" srcOrd="0" destOrd="0" presId="urn:microsoft.com/office/officeart/2005/8/layout/hierarchy2"/>
    <dgm:cxn modelId="{C24785FD-D618-4448-A3D5-264689DE2B5C}" type="presParOf" srcId="{04ECE3D3-0CCE-47EA-9C92-8A8A74C69F39}" destId="{65FC86C3-D8A4-4660-BF0E-EAE76D5F78FB}" srcOrd="3" destOrd="0" presId="urn:microsoft.com/office/officeart/2005/8/layout/hierarchy2"/>
    <dgm:cxn modelId="{E0C02419-B0F3-4DEF-AE6A-3F8E79F38CDE}" type="presParOf" srcId="{65FC86C3-D8A4-4660-BF0E-EAE76D5F78FB}" destId="{6DE18D06-3E81-4A0F-AE51-04825C715E17}" srcOrd="0" destOrd="0" presId="urn:microsoft.com/office/officeart/2005/8/layout/hierarchy2"/>
    <dgm:cxn modelId="{B59C121C-21C5-4768-BFF8-952FC5BA6604}" type="presParOf" srcId="{65FC86C3-D8A4-4660-BF0E-EAE76D5F78FB}" destId="{74AB00CD-AEAC-445F-A7B9-8D17C3DBB9BB}" srcOrd="1" destOrd="0" presId="urn:microsoft.com/office/officeart/2005/8/layout/hierarchy2"/>
    <dgm:cxn modelId="{813E2B13-1996-4A20-A51F-FBFB728A5ECE}" type="presParOf" srcId="{DA706432-D571-45A5-B287-453DBDB5A392}" destId="{01D055E6-300A-49B8-94DC-DE11D5210359}" srcOrd="1" destOrd="0" presId="urn:microsoft.com/office/officeart/2005/8/layout/hierarchy2"/>
    <dgm:cxn modelId="{B770C49E-642D-4589-86EB-FDC4B27D5DA0}" type="presParOf" srcId="{01D055E6-300A-49B8-94DC-DE11D5210359}" destId="{A06783DD-CF60-4F5B-AC25-573D782C30D7}" srcOrd="0" destOrd="0" presId="urn:microsoft.com/office/officeart/2005/8/layout/hierarchy2"/>
    <dgm:cxn modelId="{2B62C2BA-C3CE-4F3B-8FA1-3D30BFED7D49}" type="presParOf" srcId="{01D055E6-300A-49B8-94DC-DE11D5210359}" destId="{F2C696C9-89D5-41E8-8961-BF1CD577D5C1}" srcOrd="1" destOrd="0" presId="urn:microsoft.com/office/officeart/2005/8/layout/hierarchy2"/>
    <dgm:cxn modelId="{7F91BA84-B910-4AF2-A4E4-80646CC26471}" type="presParOf" srcId="{F2C696C9-89D5-41E8-8961-BF1CD577D5C1}" destId="{89437A30-66D0-486E-B42E-00B797B47D44}" srcOrd="0" destOrd="0" presId="urn:microsoft.com/office/officeart/2005/8/layout/hierarchy2"/>
    <dgm:cxn modelId="{AEB8CA89-1370-4FFA-9207-B7DE12C0167F}" type="presParOf" srcId="{89437A30-66D0-486E-B42E-00B797B47D44}" destId="{7C493EA6-DA2B-4349-B732-92DA22AF6C44}" srcOrd="0" destOrd="0" presId="urn:microsoft.com/office/officeart/2005/8/layout/hierarchy2"/>
    <dgm:cxn modelId="{DE37569D-B21F-46F5-906F-01818676FF96}" type="presParOf" srcId="{F2C696C9-89D5-41E8-8961-BF1CD577D5C1}" destId="{D6CE46E5-C645-42F9-8102-C0A2F829819B}" srcOrd="1" destOrd="0" presId="urn:microsoft.com/office/officeart/2005/8/layout/hierarchy2"/>
    <dgm:cxn modelId="{1A143DFE-C482-4DE5-9869-D54532F24F51}" type="presParOf" srcId="{D6CE46E5-C645-42F9-8102-C0A2F829819B}" destId="{68CCCEA1-1136-40B8-BB56-90A2529FEA04}" srcOrd="0" destOrd="0" presId="urn:microsoft.com/office/officeart/2005/8/layout/hierarchy2"/>
    <dgm:cxn modelId="{1EED9E75-8586-49D0-8254-9689AAF971A5}" type="presParOf" srcId="{D6CE46E5-C645-42F9-8102-C0A2F829819B}" destId="{BF83DA9C-D17E-4BAE-B21B-A8DC801DBD06}" srcOrd="1" destOrd="0" presId="urn:microsoft.com/office/officeart/2005/8/layout/hierarchy2"/>
    <dgm:cxn modelId="{95F06B8B-0144-49D8-9822-8137CB3BC063}" type="presParOf" srcId="{DA706432-D571-45A5-B287-453DBDB5A392}" destId="{9BC4A628-2EDD-4C87-AEE3-4F0075004DCE}" srcOrd="2" destOrd="0" presId="urn:microsoft.com/office/officeart/2005/8/layout/hierarchy2"/>
    <dgm:cxn modelId="{62F42C9F-8E48-48FD-8C26-DBC41734CCF5}" type="presParOf" srcId="{9BC4A628-2EDD-4C87-AEE3-4F0075004DCE}" destId="{FB117CD9-1737-4F25-91DE-DB663452C3E6}" srcOrd="0" destOrd="0" presId="urn:microsoft.com/office/officeart/2005/8/layout/hierarchy2"/>
    <dgm:cxn modelId="{D770E68A-053E-4EFB-871B-CFA910D9D91D}" type="presParOf" srcId="{9BC4A628-2EDD-4C87-AEE3-4F0075004DCE}" destId="{487F8462-7E7E-4499-8A5A-20AF12428221}" srcOrd="1" destOrd="0" presId="urn:microsoft.com/office/officeart/2005/8/layout/hierarchy2"/>
    <dgm:cxn modelId="{F3D197BD-5CB8-49A5-8C61-D9B3AC10F450}" type="presParOf" srcId="{487F8462-7E7E-4499-8A5A-20AF12428221}" destId="{0BD40764-3062-4011-B1C6-88E051B3F26F}" srcOrd="0" destOrd="0" presId="urn:microsoft.com/office/officeart/2005/8/layout/hierarchy2"/>
    <dgm:cxn modelId="{FF0792A9-3166-447F-BE53-6498DCCD350E}" type="presParOf" srcId="{0BD40764-3062-4011-B1C6-88E051B3F26F}" destId="{32D56D89-87D9-4F5D-B1EB-501557E4CC81}" srcOrd="0" destOrd="0" presId="urn:microsoft.com/office/officeart/2005/8/layout/hierarchy2"/>
    <dgm:cxn modelId="{A2D5727A-A796-4FB4-869B-E3BC8483E780}" type="presParOf" srcId="{487F8462-7E7E-4499-8A5A-20AF12428221}" destId="{513A64C4-DC9D-4DD5-B591-0A4D99B661DC}" srcOrd="1" destOrd="0" presId="urn:microsoft.com/office/officeart/2005/8/layout/hierarchy2"/>
    <dgm:cxn modelId="{9A0A2B07-7F8C-4C0F-9BC1-824FC184235F}" type="presParOf" srcId="{513A64C4-DC9D-4DD5-B591-0A4D99B661DC}" destId="{3A2FCCBF-6854-4E69-9B29-E04B7EBD02CF}" srcOrd="0" destOrd="0" presId="urn:microsoft.com/office/officeart/2005/8/layout/hierarchy2"/>
    <dgm:cxn modelId="{EC74C97F-A850-4FFF-85B5-5EB7933EAC8D}" type="presParOf" srcId="{513A64C4-DC9D-4DD5-B591-0A4D99B661DC}" destId="{16654C83-D94D-4EAF-8F72-50A509ADCA5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D91EDB-9B52-48B2-A5E9-60A6B799F569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FD6191C-35A1-4A6D-83B9-AA1EEF17F564}">
      <dgm:prSet phldrT="[Text]"/>
      <dgm:spPr/>
      <dgm:t>
        <a:bodyPr anchor="t" anchorCtr="0"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rPr>
            <a:t>Joint Venture </a:t>
          </a:r>
        </a:p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rPr>
            <a:t>Members take part in management, sign on debt etc.</a:t>
          </a:r>
        </a:p>
      </dgm:t>
    </dgm:pt>
    <dgm:pt modelId="{E699525E-20FF-4F29-BCDF-05637455BFF1}" type="parTrans" cxnId="{642925DD-7232-46E3-B5D9-45F532E01C02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5C28C772-52EC-4C79-AEDD-03D263224967}" type="sibTrans" cxnId="{642925DD-7232-46E3-B5D9-45F532E01C02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D2FDEB93-57C4-4513-8E54-E63F3C312293}">
      <dgm:prSet/>
      <dgm:spPr/>
      <dgm:t>
        <a:bodyPr anchor="t" anchorCtr="0"/>
        <a:lstStyle/>
        <a:p>
          <a:r>
            <a: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rPr>
            <a:t>Syndication </a:t>
          </a:r>
        </a:p>
        <a:p>
          <a:r>
            <a: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rPr>
            <a:t>Members do not take part in management.</a:t>
          </a:r>
        </a:p>
        <a:p>
          <a:r>
            <a: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rPr>
            <a:t>It becomes a security and subject to SEC </a:t>
          </a:r>
        </a:p>
      </dgm:t>
    </dgm:pt>
    <dgm:pt modelId="{0E4E2E63-0750-4EE7-AE26-68E232B6DA51}" type="parTrans" cxnId="{6829B500-1AB5-452C-9151-62E52D5EA770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F794DD6C-FAF4-4660-863A-476E8D899BF2}" type="sibTrans" cxnId="{6829B500-1AB5-452C-9151-62E52D5EA770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77047E92-2215-4A5F-B1DD-09EADF9A1330}" type="pres">
      <dgm:prSet presAssocID="{60D91EDB-9B52-48B2-A5E9-60A6B799F569}" presName="linear" presStyleCnt="0">
        <dgm:presLayoutVars>
          <dgm:animLvl val="lvl"/>
          <dgm:resizeHandles val="exact"/>
        </dgm:presLayoutVars>
      </dgm:prSet>
      <dgm:spPr/>
    </dgm:pt>
    <dgm:pt modelId="{7FF6ACF7-3A15-4C46-AB91-F7D8CB00E749}" type="pres">
      <dgm:prSet presAssocID="{4FD6191C-35A1-4A6D-83B9-AA1EEF17F56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F097E85-9EC5-4BE3-810C-BFCCC5FA737C}" type="pres">
      <dgm:prSet presAssocID="{5C28C772-52EC-4C79-AEDD-03D263224967}" presName="spacer" presStyleCnt="0"/>
      <dgm:spPr/>
    </dgm:pt>
    <dgm:pt modelId="{528F6A75-6DCD-4645-B840-7E535BEA4B05}" type="pres">
      <dgm:prSet presAssocID="{D2FDEB93-57C4-4513-8E54-E63F3C31229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829B500-1AB5-452C-9151-62E52D5EA770}" srcId="{60D91EDB-9B52-48B2-A5E9-60A6B799F569}" destId="{D2FDEB93-57C4-4513-8E54-E63F3C312293}" srcOrd="1" destOrd="0" parTransId="{0E4E2E63-0750-4EE7-AE26-68E232B6DA51}" sibTransId="{F794DD6C-FAF4-4660-863A-476E8D899BF2}"/>
    <dgm:cxn modelId="{B64E2B7A-B240-4798-B5EB-9385BFEE8701}" type="presOf" srcId="{D2FDEB93-57C4-4513-8E54-E63F3C312293}" destId="{528F6A75-6DCD-4645-B840-7E535BEA4B05}" srcOrd="0" destOrd="0" presId="urn:microsoft.com/office/officeart/2005/8/layout/vList2"/>
    <dgm:cxn modelId="{8C127E91-BBB7-4081-B0A7-04A5A0EB7C11}" type="presOf" srcId="{4FD6191C-35A1-4A6D-83B9-AA1EEF17F564}" destId="{7FF6ACF7-3A15-4C46-AB91-F7D8CB00E749}" srcOrd="0" destOrd="0" presId="urn:microsoft.com/office/officeart/2005/8/layout/vList2"/>
    <dgm:cxn modelId="{98A8129B-90FB-4BC2-9E02-1A32198F44AF}" type="presOf" srcId="{60D91EDB-9B52-48B2-A5E9-60A6B799F569}" destId="{77047E92-2215-4A5F-B1DD-09EADF9A1330}" srcOrd="0" destOrd="0" presId="urn:microsoft.com/office/officeart/2005/8/layout/vList2"/>
    <dgm:cxn modelId="{642925DD-7232-46E3-B5D9-45F532E01C02}" srcId="{60D91EDB-9B52-48B2-A5E9-60A6B799F569}" destId="{4FD6191C-35A1-4A6D-83B9-AA1EEF17F564}" srcOrd="0" destOrd="0" parTransId="{E699525E-20FF-4F29-BCDF-05637455BFF1}" sibTransId="{5C28C772-52EC-4C79-AEDD-03D263224967}"/>
    <dgm:cxn modelId="{9B565E59-B967-4F5E-9778-B0E75E5CFB35}" type="presParOf" srcId="{77047E92-2215-4A5F-B1DD-09EADF9A1330}" destId="{7FF6ACF7-3A15-4C46-AB91-F7D8CB00E749}" srcOrd="0" destOrd="0" presId="urn:microsoft.com/office/officeart/2005/8/layout/vList2"/>
    <dgm:cxn modelId="{BC7C86FD-0F8D-4FA8-A379-2B19E2BD4E45}" type="presParOf" srcId="{77047E92-2215-4A5F-B1DD-09EADF9A1330}" destId="{EF097E85-9EC5-4BE3-810C-BFCCC5FA737C}" srcOrd="1" destOrd="0" presId="urn:microsoft.com/office/officeart/2005/8/layout/vList2"/>
    <dgm:cxn modelId="{D2797DAE-D1E0-45FC-9438-56193ADD9603}" type="presParOf" srcId="{77047E92-2215-4A5F-B1DD-09EADF9A1330}" destId="{528F6A75-6DCD-4645-B840-7E535BEA4B0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DAF570-763D-4E6C-A8FA-E6C2243010D2}" type="doc">
      <dgm:prSet loTypeId="urn:microsoft.com/office/officeart/2005/8/layout/cycle5" loCatId="cycle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EEFDE0E-2AF4-470B-AFF8-8BE57B029E2D}">
      <dgm:prSet custT="1"/>
      <dgm:spPr/>
      <dgm:t>
        <a:bodyPr/>
        <a:lstStyle/>
        <a:p>
          <a:r>
            <a:rPr lang="en-US" sz="3200" dirty="0">
              <a:latin typeface="Cambria Math" panose="02040503050406030204" pitchFamily="18" charset="0"/>
              <a:ea typeface="Cambria Math" panose="02040503050406030204" pitchFamily="18" charset="0"/>
            </a:rPr>
            <a:t>Find out their investment goals  </a:t>
          </a:r>
        </a:p>
      </dgm:t>
    </dgm:pt>
    <dgm:pt modelId="{197EE096-B1E8-4E49-915E-037CC47C658B}" type="parTrans" cxnId="{1AA4B37A-0CB5-4C73-93AC-ADBFB5CF83FD}">
      <dgm:prSet/>
      <dgm:spPr/>
      <dgm:t>
        <a:bodyPr/>
        <a:lstStyle/>
        <a:p>
          <a:endParaRPr lang="en-US" sz="320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CF4B09D1-C1C9-4D32-82D9-AF3985FBEEF7}" type="sibTrans" cxnId="{1AA4B37A-0CB5-4C73-93AC-ADBFB5CF83FD}">
      <dgm:prSet/>
      <dgm:spPr/>
      <dgm:t>
        <a:bodyPr/>
        <a:lstStyle/>
        <a:p>
          <a:endParaRPr lang="en-US" sz="320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FF13F721-B8FC-4C50-9315-073958ED9540}">
      <dgm:prSet custT="1"/>
      <dgm:spPr/>
      <dgm:t>
        <a:bodyPr/>
        <a:lstStyle/>
        <a:p>
          <a:r>
            <a:rPr lang="en-US" sz="3200" dirty="0">
              <a:latin typeface="Cambria Math" panose="02040503050406030204" pitchFamily="18" charset="0"/>
              <a:ea typeface="Cambria Math" panose="02040503050406030204" pitchFamily="18" charset="0"/>
            </a:rPr>
            <a:t>Long term cash flow vs. 5-7 year horizon for highest return</a:t>
          </a:r>
        </a:p>
      </dgm:t>
    </dgm:pt>
    <dgm:pt modelId="{378ECAEC-0E20-4019-919B-D741446A9C33}" type="parTrans" cxnId="{89E7018C-72DF-48DB-B174-02A8B8369E1B}">
      <dgm:prSet/>
      <dgm:spPr/>
      <dgm:t>
        <a:bodyPr/>
        <a:lstStyle/>
        <a:p>
          <a:endParaRPr lang="en-US" sz="320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F40D5B01-8820-4E79-B4CA-4999A7DB088F}" type="sibTrans" cxnId="{89E7018C-72DF-48DB-B174-02A8B8369E1B}">
      <dgm:prSet/>
      <dgm:spPr/>
      <dgm:t>
        <a:bodyPr/>
        <a:lstStyle/>
        <a:p>
          <a:endParaRPr lang="en-US" sz="320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07226A91-C5C5-4C7F-8B79-CBF92E9DD468}">
      <dgm:prSet custT="1"/>
      <dgm:spPr/>
      <dgm:t>
        <a:bodyPr/>
        <a:lstStyle/>
        <a:p>
          <a:r>
            <a:rPr lang="en-US" sz="3200" dirty="0">
              <a:latin typeface="Cambria Math" panose="02040503050406030204" pitchFamily="18" charset="0"/>
              <a:ea typeface="Cambria Math" panose="02040503050406030204" pitchFamily="18" charset="0"/>
            </a:rPr>
            <a:t>When do they need capital back? </a:t>
          </a:r>
        </a:p>
      </dgm:t>
    </dgm:pt>
    <dgm:pt modelId="{D382926A-1A0C-4822-8F98-5DF765971F0B}" type="parTrans" cxnId="{A8938BD7-C7EA-499C-8731-13B353C4609F}">
      <dgm:prSet/>
      <dgm:spPr/>
      <dgm:t>
        <a:bodyPr/>
        <a:lstStyle/>
        <a:p>
          <a:endParaRPr lang="en-US" sz="320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C8B8C4A7-DD51-429A-8341-ACB8EB892C7C}" type="sibTrans" cxnId="{A8938BD7-C7EA-499C-8731-13B353C4609F}">
      <dgm:prSet/>
      <dgm:spPr/>
      <dgm:t>
        <a:bodyPr/>
        <a:lstStyle/>
        <a:p>
          <a:endParaRPr lang="en-US" sz="320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BA60E37E-8C3E-4374-849E-C3A6B74FE4F0}">
      <dgm:prSet custT="1"/>
      <dgm:spPr/>
      <dgm:t>
        <a:bodyPr/>
        <a:lstStyle/>
        <a:p>
          <a:r>
            <a:rPr lang="en-US" sz="3200" dirty="0">
              <a:latin typeface="Cambria Math" panose="02040503050406030204" pitchFamily="18" charset="0"/>
              <a:ea typeface="Cambria Math" panose="02040503050406030204" pitchFamily="18" charset="0"/>
            </a:rPr>
            <a:t>Pay attention to personality. Will you like working with them?</a:t>
          </a:r>
        </a:p>
      </dgm:t>
    </dgm:pt>
    <dgm:pt modelId="{3E5FBE23-DBF4-4B76-B71E-AFAECBD26095}" type="parTrans" cxnId="{3263EE6D-F18C-41A2-B408-E1C762D612F2}">
      <dgm:prSet/>
      <dgm:spPr/>
      <dgm:t>
        <a:bodyPr/>
        <a:lstStyle/>
        <a:p>
          <a:endParaRPr lang="en-US" sz="320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9BBB6134-FC76-4645-9C7A-FA7F19F149BA}" type="sibTrans" cxnId="{3263EE6D-F18C-41A2-B408-E1C762D612F2}">
      <dgm:prSet/>
      <dgm:spPr/>
      <dgm:t>
        <a:bodyPr/>
        <a:lstStyle/>
        <a:p>
          <a:endParaRPr lang="en-US" sz="320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EBB8CFFA-923F-4421-B184-C267DB3D1519}">
      <dgm:prSet custT="1"/>
      <dgm:spPr/>
      <dgm:t>
        <a:bodyPr/>
        <a:lstStyle/>
        <a:p>
          <a:r>
            <a:rPr lang="en-US" sz="3200" dirty="0">
              <a:latin typeface="Cambria Math" panose="02040503050406030204" pitchFamily="18" charset="0"/>
              <a:ea typeface="Cambria Math" panose="02040503050406030204" pitchFamily="18" charset="0"/>
            </a:rPr>
            <a:t>If interested have them </a:t>
          </a:r>
          <a:br>
            <a:rPr lang="en-US" sz="3200" dirty="0">
              <a:latin typeface="Cambria Math" panose="02040503050406030204" pitchFamily="18" charset="0"/>
              <a:ea typeface="Cambria Math" panose="02040503050406030204" pitchFamily="18" charset="0"/>
            </a:rPr>
          </a:br>
          <a:r>
            <a:rPr lang="en-US" sz="3200" dirty="0">
              <a:latin typeface="Cambria Math" panose="02040503050406030204" pitchFamily="18" charset="0"/>
              <a:ea typeface="Cambria Math" panose="02040503050406030204" pitchFamily="18" charset="0"/>
            </a:rPr>
            <a:t>fill out questionnaire </a:t>
          </a:r>
        </a:p>
      </dgm:t>
    </dgm:pt>
    <dgm:pt modelId="{A850CB8A-7957-410A-9667-C065475A1653}" type="parTrans" cxnId="{2A6AB998-E798-4DA7-B1E0-576350B3574C}">
      <dgm:prSet/>
      <dgm:spPr/>
      <dgm:t>
        <a:bodyPr/>
        <a:lstStyle/>
        <a:p>
          <a:endParaRPr lang="en-US" sz="320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90A05878-584E-462D-828C-F079FCEB1B63}" type="sibTrans" cxnId="{2A6AB998-E798-4DA7-B1E0-576350B3574C}">
      <dgm:prSet/>
      <dgm:spPr/>
      <dgm:t>
        <a:bodyPr/>
        <a:lstStyle/>
        <a:p>
          <a:endParaRPr lang="en-US" sz="320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3EF5B320-783F-4613-B892-8FD28F2DE9B1}" type="pres">
      <dgm:prSet presAssocID="{BEDAF570-763D-4E6C-A8FA-E6C2243010D2}" presName="cycle" presStyleCnt="0">
        <dgm:presLayoutVars>
          <dgm:dir/>
          <dgm:resizeHandles val="exact"/>
        </dgm:presLayoutVars>
      </dgm:prSet>
      <dgm:spPr/>
    </dgm:pt>
    <dgm:pt modelId="{6BD48544-64F4-4701-A5D0-56E0AD099EE1}" type="pres">
      <dgm:prSet presAssocID="{2EEFDE0E-2AF4-470B-AFF8-8BE57B029E2D}" presName="node" presStyleLbl="node1" presStyleIdx="0" presStyleCnt="5" custScaleX="133767" custScaleY="104760">
        <dgm:presLayoutVars>
          <dgm:bulletEnabled val="1"/>
        </dgm:presLayoutVars>
      </dgm:prSet>
      <dgm:spPr/>
    </dgm:pt>
    <dgm:pt modelId="{B04C967B-311C-4D94-AF06-469D9D4AC4D6}" type="pres">
      <dgm:prSet presAssocID="{2EEFDE0E-2AF4-470B-AFF8-8BE57B029E2D}" presName="spNode" presStyleCnt="0"/>
      <dgm:spPr/>
    </dgm:pt>
    <dgm:pt modelId="{E7806DEB-C23E-4F90-88A5-A41F7A17F776}" type="pres">
      <dgm:prSet presAssocID="{CF4B09D1-C1C9-4D32-82D9-AF3985FBEEF7}" presName="sibTrans" presStyleLbl="sibTrans1D1" presStyleIdx="0" presStyleCnt="5"/>
      <dgm:spPr/>
    </dgm:pt>
    <dgm:pt modelId="{82A7FC4C-55BA-409C-973E-12B6BDA5C2FB}" type="pres">
      <dgm:prSet presAssocID="{FF13F721-B8FC-4C50-9315-073958ED9540}" presName="node" presStyleLbl="node1" presStyleIdx="1" presStyleCnt="5" custScaleX="159455" custScaleY="148100" custRadScaleRad="118403" custRadScaleInc="9766">
        <dgm:presLayoutVars>
          <dgm:bulletEnabled val="1"/>
        </dgm:presLayoutVars>
      </dgm:prSet>
      <dgm:spPr/>
    </dgm:pt>
    <dgm:pt modelId="{9932251F-3068-4484-9C0A-244ED5A509CF}" type="pres">
      <dgm:prSet presAssocID="{FF13F721-B8FC-4C50-9315-073958ED9540}" presName="spNode" presStyleCnt="0"/>
      <dgm:spPr/>
    </dgm:pt>
    <dgm:pt modelId="{CDD013CF-BE10-4750-B516-AF1A8AB4D913}" type="pres">
      <dgm:prSet presAssocID="{F40D5B01-8820-4E79-B4CA-4999A7DB088F}" presName="sibTrans" presStyleLbl="sibTrans1D1" presStyleIdx="1" presStyleCnt="5"/>
      <dgm:spPr/>
    </dgm:pt>
    <dgm:pt modelId="{29B83B7C-7C0D-485F-99E3-4388EA4ED22E}" type="pres">
      <dgm:prSet presAssocID="{07226A91-C5C5-4C7F-8B79-CBF92E9DD468}" presName="node" presStyleLbl="node1" presStyleIdx="2" presStyleCnt="5" custScaleX="169968" custScaleY="154879" custRadScaleRad="95137" custRadScaleInc="-47323">
        <dgm:presLayoutVars>
          <dgm:bulletEnabled val="1"/>
        </dgm:presLayoutVars>
      </dgm:prSet>
      <dgm:spPr/>
    </dgm:pt>
    <dgm:pt modelId="{9D08C344-08BA-4661-B7F1-B4AB9AD6960C}" type="pres">
      <dgm:prSet presAssocID="{07226A91-C5C5-4C7F-8B79-CBF92E9DD468}" presName="spNode" presStyleCnt="0"/>
      <dgm:spPr/>
    </dgm:pt>
    <dgm:pt modelId="{D7548EA7-8619-48FE-9CD3-A4D5E694DFD3}" type="pres">
      <dgm:prSet presAssocID="{C8B8C4A7-DD51-429A-8341-ACB8EB892C7C}" presName="sibTrans" presStyleLbl="sibTrans1D1" presStyleIdx="2" presStyleCnt="5"/>
      <dgm:spPr/>
    </dgm:pt>
    <dgm:pt modelId="{FB8B64B6-9951-4864-9133-F5A89E9AE3BD}" type="pres">
      <dgm:prSet presAssocID="{BA60E37E-8C3E-4374-849E-C3A6B74FE4F0}" presName="node" presStyleLbl="node1" presStyleIdx="3" presStyleCnt="5" custScaleX="156605" custScaleY="161838" custRadScaleRad="95137" custRadScaleInc="47323">
        <dgm:presLayoutVars>
          <dgm:bulletEnabled val="1"/>
        </dgm:presLayoutVars>
      </dgm:prSet>
      <dgm:spPr/>
    </dgm:pt>
    <dgm:pt modelId="{3A23391B-7C4F-4504-AE9E-6FF9235E3BF4}" type="pres">
      <dgm:prSet presAssocID="{BA60E37E-8C3E-4374-849E-C3A6B74FE4F0}" presName="spNode" presStyleCnt="0"/>
      <dgm:spPr/>
    </dgm:pt>
    <dgm:pt modelId="{1098E1FB-6857-4555-B27A-F52638BB1896}" type="pres">
      <dgm:prSet presAssocID="{9BBB6134-FC76-4645-9C7A-FA7F19F149BA}" presName="sibTrans" presStyleLbl="sibTrans1D1" presStyleIdx="3" presStyleCnt="5"/>
      <dgm:spPr/>
    </dgm:pt>
    <dgm:pt modelId="{FEF66EE6-B729-4D75-8108-37AEC9D5822A}" type="pres">
      <dgm:prSet presAssocID="{EBB8CFFA-923F-4421-B184-C267DB3D1519}" presName="node" presStyleLbl="node1" presStyleIdx="4" presStyleCnt="5" custScaleX="149329" custScaleY="134052" custRadScaleRad="117354" custRadScaleInc="-12127">
        <dgm:presLayoutVars>
          <dgm:bulletEnabled val="1"/>
        </dgm:presLayoutVars>
      </dgm:prSet>
      <dgm:spPr/>
    </dgm:pt>
    <dgm:pt modelId="{7328ABF1-23D0-456A-A8A5-A6E3FD217032}" type="pres">
      <dgm:prSet presAssocID="{EBB8CFFA-923F-4421-B184-C267DB3D1519}" presName="spNode" presStyleCnt="0"/>
      <dgm:spPr/>
    </dgm:pt>
    <dgm:pt modelId="{95C7FEB9-E19E-4F88-B5FE-2A08AD1AA5C8}" type="pres">
      <dgm:prSet presAssocID="{90A05878-584E-462D-828C-F079FCEB1B63}" presName="sibTrans" presStyleLbl="sibTrans1D1" presStyleIdx="4" presStyleCnt="5"/>
      <dgm:spPr/>
    </dgm:pt>
  </dgm:ptLst>
  <dgm:cxnLst>
    <dgm:cxn modelId="{540E2A14-16F0-4C21-AB69-8A901AF5F551}" type="presOf" srcId="{F40D5B01-8820-4E79-B4CA-4999A7DB088F}" destId="{CDD013CF-BE10-4750-B516-AF1A8AB4D913}" srcOrd="0" destOrd="0" presId="urn:microsoft.com/office/officeart/2005/8/layout/cycle5"/>
    <dgm:cxn modelId="{56658A22-90C9-4318-98B0-480E5BBA2393}" type="presOf" srcId="{90A05878-584E-462D-828C-F079FCEB1B63}" destId="{95C7FEB9-E19E-4F88-B5FE-2A08AD1AA5C8}" srcOrd="0" destOrd="0" presId="urn:microsoft.com/office/officeart/2005/8/layout/cycle5"/>
    <dgm:cxn modelId="{98158526-D9E5-423B-B67E-79B83F981698}" type="presOf" srcId="{9BBB6134-FC76-4645-9C7A-FA7F19F149BA}" destId="{1098E1FB-6857-4555-B27A-F52638BB1896}" srcOrd="0" destOrd="0" presId="urn:microsoft.com/office/officeart/2005/8/layout/cycle5"/>
    <dgm:cxn modelId="{20C45B2C-7C33-424E-9B15-BC7D98881C1F}" type="presOf" srcId="{C8B8C4A7-DD51-429A-8341-ACB8EB892C7C}" destId="{D7548EA7-8619-48FE-9CD3-A4D5E694DFD3}" srcOrd="0" destOrd="0" presId="urn:microsoft.com/office/officeart/2005/8/layout/cycle5"/>
    <dgm:cxn modelId="{7C2A144C-2392-46CE-82B1-A1D618B1C2ED}" type="presOf" srcId="{EBB8CFFA-923F-4421-B184-C267DB3D1519}" destId="{FEF66EE6-B729-4D75-8108-37AEC9D5822A}" srcOrd="0" destOrd="0" presId="urn:microsoft.com/office/officeart/2005/8/layout/cycle5"/>
    <dgm:cxn modelId="{3263EE6D-F18C-41A2-B408-E1C762D612F2}" srcId="{BEDAF570-763D-4E6C-A8FA-E6C2243010D2}" destId="{BA60E37E-8C3E-4374-849E-C3A6B74FE4F0}" srcOrd="3" destOrd="0" parTransId="{3E5FBE23-DBF4-4B76-B71E-AFAECBD26095}" sibTransId="{9BBB6134-FC76-4645-9C7A-FA7F19F149BA}"/>
    <dgm:cxn modelId="{82ABAE70-6B98-4173-B329-A7B32C1F55A7}" type="presOf" srcId="{07226A91-C5C5-4C7F-8B79-CBF92E9DD468}" destId="{29B83B7C-7C0D-485F-99E3-4388EA4ED22E}" srcOrd="0" destOrd="0" presId="urn:microsoft.com/office/officeart/2005/8/layout/cycle5"/>
    <dgm:cxn modelId="{2808B351-084A-4C45-9BA0-DA3D76DC8427}" type="presOf" srcId="{FF13F721-B8FC-4C50-9315-073958ED9540}" destId="{82A7FC4C-55BA-409C-973E-12B6BDA5C2FB}" srcOrd="0" destOrd="0" presId="urn:microsoft.com/office/officeart/2005/8/layout/cycle5"/>
    <dgm:cxn modelId="{1AA4B37A-0CB5-4C73-93AC-ADBFB5CF83FD}" srcId="{BEDAF570-763D-4E6C-A8FA-E6C2243010D2}" destId="{2EEFDE0E-2AF4-470B-AFF8-8BE57B029E2D}" srcOrd="0" destOrd="0" parTransId="{197EE096-B1E8-4E49-915E-037CC47C658B}" sibTransId="{CF4B09D1-C1C9-4D32-82D9-AF3985FBEEF7}"/>
    <dgm:cxn modelId="{89E7018C-72DF-48DB-B174-02A8B8369E1B}" srcId="{BEDAF570-763D-4E6C-A8FA-E6C2243010D2}" destId="{FF13F721-B8FC-4C50-9315-073958ED9540}" srcOrd="1" destOrd="0" parTransId="{378ECAEC-0E20-4019-919B-D741446A9C33}" sibTransId="{F40D5B01-8820-4E79-B4CA-4999A7DB088F}"/>
    <dgm:cxn modelId="{5ACA0B90-8295-44B7-94C0-7009B0C61935}" type="presOf" srcId="{CF4B09D1-C1C9-4D32-82D9-AF3985FBEEF7}" destId="{E7806DEB-C23E-4F90-88A5-A41F7A17F776}" srcOrd="0" destOrd="0" presId="urn:microsoft.com/office/officeart/2005/8/layout/cycle5"/>
    <dgm:cxn modelId="{B6F52091-0F1D-437D-BEBB-B548A51C7634}" type="presOf" srcId="{BA60E37E-8C3E-4374-849E-C3A6B74FE4F0}" destId="{FB8B64B6-9951-4864-9133-F5A89E9AE3BD}" srcOrd="0" destOrd="0" presId="urn:microsoft.com/office/officeart/2005/8/layout/cycle5"/>
    <dgm:cxn modelId="{2A6AB998-E798-4DA7-B1E0-576350B3574C}" srcId="{BEDAF570-763D-4E6C-A8FA-E6C2243010D2}" destId="{EBB8CFFA-923F-4421-B184-C267DB3D1519}" srcOrd="4" destOrd="0" parTransId="{A850CB8A-7957-410A-9667-C065475A1653}" sibTransId="{90A05878-584E-462D-828C-F079FCEB1B63}"/>
    <dgm:cxn modelId="{948E0FC2-B418-46E6-905B-1FB0920FF610}" type="presOf" srcId="{BEDAF570-763D-4E6C-A8FA-E6C2243010D2}" destId="{3EF5B320-783F-4613-B892-8FD28F2DE9B1}" srcOrd="0" destOrd="0" presId="urn:microsoft.com/office/officeart/2005/8/layout/cycle5"/>
    <dgm:cxn modelId="{A8938BD7-C7EA-499C-8731-13B353C4609F}" srcId="{BEDAF570-763D-4E6C-A8FA-E6C2243010D2}" destId="{07226A91-C5C5-4C7F-8B79-CBF92E9DD468}" srcOrd="2" destOrd="0" parTransId="{D382926A-1A0C-4822-8F98-5DF765971F0B}" sibTransId="{C8B8C4A7-DD51-429A-8341-ACB8EB892C7C}"/>
    <dgm:cxn modelId="{9ED7A8D9-0CEC-4B65-8DAA-63A7C7752E20}" type="presOf" srcId="{2EEFDE0E-2AF4-470B-AFF8-8BE57B029E2D}" destId="{6BD48544-64F4-4701-A5D0-56E0AD099EE1}" srcOrd="0" destOrd="0" presId="urn:microsoft.com/office/officeart/2005/8/layout/cycle5"/>
    <dgm:cxn modelId="{59558167-489D-4423-93AC-48DEA5AC082F}" type="presParOf" srcId="{3EF5B320-783F-4613-B892-8FD28F2DE9B1}" destId="{6BD48544-64F4-4701-A5D0-56E0AD099EE1}" srcOrd="0" destOrd="0" presId="urn:microsoft.com/office/officeart/2005/8/layout/cycle5"/>
    <dgm:cxn modelId="{710BDEC9-4636-4BC0-B4DC-2E8EAB736D0E}" type="presParOf" srcId="{3EF5B320-783F-4613-B892-8FD28F2DE9B1}" destId="{B04C967B-311C-4D94-AF06-469D9D4AC4D6}" srcOrd="1" destOrd="0" presId="urn:microsoft.com/office/officeart/2005/8/layout/cycle5"/>
    <dgm:cxn modelId="{7C35D8FC-5F8D-4517-8739-6995DB8CFF29}" type="presParOf" srcId="{3EF5B320-783F-4613-B892-8FD28F2DE9B1}" destId="{E7806DEB-C23E-4F90-88A5-A41F7A17F776}" srcOrd="2" destOrd="0" presId="urn:microsoft.com/office/officeart/2005/8/layout/cycle5"/>
    <dgm:cxn modelId="{52F68C76-78F7-4B57-8638-C4B08DB44FA0}" type="presParOf" srcId="{3EF5B320-783F-4613-B892-8FD28F2DE9B1}" destId="{82A7FC4C-55BA-409C-973E-12B6BDA5C2FB}" srcOrd="3" destOrd="0" presId="urn:microsoft.com/office/officeart/2005/8/layout/cycle5"/>
    <dgm:cxn modelId="{143A7027-3253-4302-84ED-FF5E45352355}" type="presParOf" srcId="{3EF5B320-783F-4613-B892-8FD28F2DE9B1}" destId="{9932251F-3068-4484-9C0A-244ED5A509CF}" srcOrd="4" destOrd="0" presId="urn:microsoft.com/office/officeart/2005/8/layout/cycle5"/>
    <dgm:cxn modelId="{3CFB105D-5D36-40C5-99DD-2CE27D8FFE4E}" type="presParOf" srcId="{3EF5B320-783F-4613-B892-8FD28F2DE9B1}" destId="{CDD013CF-BE10-4750-B516-AF1A8AB4D913}" srcOrd="5" destOrd="0" presId="urn:microsoft.com/office/officeart/2005/8/layout/cycle5"/>
    <dgm:cxn modelId="{F48EC37C-F79E-4B66-9222-C415C0F23C94}" type="presParOf" srcId="{3EF5B320-783F-4613-B892-8FD28F2DE9B1}" destId="{29B83B7C-7C0D-485F-99E3-4388EA4ED22E}" srcOrd="6" destOrd="0" presId="urn:microsoft.com/office/officeart/2005/8/layout/cycle5"/>
    <dgm:cxn modelId="{5EEFF527-0F5F-4323-82D7-4E74E8473914}" type="presParOf" srcId="{3EF5B320-783F-4613-B892-8FD28F2DE9B1}" destId="{9D08C344-08BA-4661-B7F1-B4AB9AD6960C}" srcOrd="7" destOrd="0" presId="urn:microsoft.com/office/officeart/2005/8/layout/cycle5"/>
    <dgm:cxn modelId="{4E4F6B70-6CAE-4915-B73A-9B85412C44BC}" type="presParOf" srcId="{3EF5B320-783F-4613-B892-8FD28F2DE9B1}" destId="{D7548EA7-8619-48FE-9CD3-A4D5E694DFD3}" srcOrd="8" destOrd="0" presId="urn:microsoft.com/office/officeart/2005/8/layout/cycle5"/>
    <dgm:cxn modelId="{3C0545E6-BD38-4984-86C9-285C26C9424A}" type="presParOf" srcId="{3EF5B320-783F-4613-B892-8FD28F2DE9B1}" destId="{FB8B64B6-9951-4864-9133-F5A89E9AE3BD}" srcOrd="9" destOrd="0" presId="urn:microsoft.com/office/officeart/2005/8/layout/cycle5"/>
    <dgm:cxn modelId="{2D6575D0-68A7-4A35-91BB-52446CC44256}" type="presParOf" srcId="{3EF5B320-783F-4613-B892-8FD28F2DE9B1}" destId="{3A23391B-7C4F-4504-AE9E-6FF9235E3BF4}" srcOrd="10" destOrd="0" presId="urn:microsoft.com/office/officeart/2005/8/layout/cycle5"/>
    <dgm:cxn modelId="{D039CD18-C7A3-4A08-BB26-3FB188B46ABA}" type="presParOf" srcId="{3EF5B320-783F-4613-B892-8FD28F2DE9B1}" destId="{1098E1FB-6857-4555-B27A-F52638BB1896}" srcOrd="11" destOrd="0" presId="urn:microsoft.com/office/officeart/2005/8/layout/cycle5"/>
    <dgm:cxn modelId="{525921D3-1570-4FDF-9361-BD54718FA8C8}" type="presParOf" srcId="{3EF5B320-783F-4613-B892-8FD28F2DE9B1}" destId="{FEF66EE6-B729-4D75-8108-37AEC9D5822A}" srcOrd="12" destOrd="0" presId="urn:microsoft.com/office/officeart/2005/8/layout/cycle5"/>
    <dgm:cxn modelId="{E80E1519-2370-474E-9E3A-B46BA87D9D95}" type="presParOf" srcId="{3EF5B320-783F-4613-B892-8FD28F2DE9B1}" destId="{7328ABF1-23D0-456A-A8A5-A6E3FD217032}" srcOrd="13" destOrd="0" presId="urn:microsoft.com/office/officeart/2005/8/layout/cycle5"/>
    <dgm:cxn modelId="{F5AAA310-DA72-45AE-8181-C8D93F95AA0D}" type="presParOf" srcId="{3EF5B320-783F-4613-B892-8FD28F2DE9B1}" destId="{95C7FEB9-E19E-4F88-B5FE-2A08AD1AA5C8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AF4F27-F731-4FC3-8A7E-FA0B7DE507FA}" type="doc">
      <dgm:prSet loTypeId="urn:microsoft.com/office/officeart/2008/layout/PictureStrips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2CD18BC-80C3-4341-BF5D-2D1DBA9D46D3}">
      <dgm:prSet phldrT="[Text]" custT="1"/>
      <dgm:spPr>
        <a:ln>
          <a:noFill/>
        </a:ln>
      </dgm:spPr>
      <dgm:t>
        <a:bodyPr/>
        <a:lstStyle/>
        <a:p>
          <a:r>
            <a:rPr lang="en-US" sz="2800" b="1" dirty="0"/>
            <a:t>Phone calls</a:t>
          </a:r>
        </a:p>
      </dgm:t>
    </dgm:pt>
    <dgm:pt modelId="{F1B0C142-E432-4F7E-A1AE-B6AE47731671}" type="parTrans" cxnId="{34B31DB9-B002-4FEB-AF28-27D504ECCDB7}">
      <dgm:prSet/>
      <dgm:spPr/>
      <dgm:t>
        <a:bodyPr/>
        <a:lstStyle/>
        <a:p>
          <a:endParaRPr lang="en-US"/>
        </a:p>
      </dgm:t>
    </dgm:pt>
    <dgm:pt modelId="{6F665C79-B72E-4C8C-8678-A488BCC3EF9B}" type="sibTrans" cxnId="{34B31DB9-B002-4FEB-AF28-27D504ECCDB7}">
      <dgm:prSet/>
      <dgm:spPr/>
      <dgm:t>
        <a:bodyPr/>
        <a:lstStyle/>
        <a:p>
          <a:endParaRPr lang="en-US"/>
        </a:p>
      </dgm:t>
    </dgm:pt>
    <dgm:pt modelId="{2A71465D-0CCA-45B2-9126-28F6694A95FA}">
      <dgm:prSet custT="1"/>
      <dgm:spPr>
        <a:ln>
          <a:noFill/>
        </a:ln>
      </dgm:spPr>
      <dgm:t>
        <a:bodyPr/>
        <a:lstStyle/>
        <a:p>
          <a:r>
            <a:rPr lang="en-US" sz="2800" b="1"/>
            <a:t>Emails</a:t>
          </a:r>
          <a:endParaRPr lang="en-US" sz="2800" b="1" dirty="0"/>
        </a:p>
      </dgm:t>
    </dgm:pt>
    <dgm:pt modelId="{6C5B26A2-A8F6-4678-94C9-18A3D1E3D969}" type="parTrans" cxnId="{77951398-7DFB-4964-A292-3F4B36AA0032}">
      <dgm:prSet/>
      <dgm:spPr/>
      <dgm:t>
        <a:bodyPr/>
        <a:lstStyle/>
        <a:p>
          <a:endParaRPr lang="en-US"/>
        </a:p>
      </dgm:t>
    </dgm:pt>
    <dgm:pt modelId="{5AA3320A-6F96-4086-BA76-D9B51E5CD608}" type="sibTrans" cxnId="{77951398-7DFB-4964-A292-3F4B36AA0032}">
      <dgm:prSet/>
      <dgm:spPr/>
      <dgm:t>
        <a:bodyPr/>
        <a:lstStyle/>
        <a:p>
          <a:endParaRPr lang="en-US"/>
        </a:p>
      </dgm:t>
    </dgm:pt>
    <dgm:pt modelId="{30FEA317-15E7-4380-9BF9-339169D08DF6}">
      <dgm:prSet custT="1"/>
      <dgm:spPr>
        <a:ln>
          <a:noFill/>
        </a:ln>
      </dgm:spPr>
      <dgm:t>
        <a:bodyPr/>
        <a:lstStyle/>
        <a:p>
          <a:r>
            <a:rPr lang="en-US" sz="2800" b="1"/>
            <a:t>Newsletters</a:t>
          </a:r>
          <a:endParaRPr lang="en-US" sz="2800" b="1" dirty="0"/>
        </a:p>
      </dgm:t>
    </dgm:pt>
    <dgm:pt modelId="{671D0F1C-E3A7-4A91-AC1B-1D3852C3788B}" type="parTrans" cxnId="{E8F436E3-2AEA-4F3E-A55E-3D687C8C21FD}">
      <dgm:prSet/>
      <dgm:spPr/>
      <dgm:t>
        <a:bodyPr/>
        <a:lstStyle/>
        <a:p>
          <a:endParaRPr lang="en-US"/>
        </a:p>
      </dgm:t>
    </dgm:pt>
    <dgm:pt modelId="{4572C861-9201-4B48-BBBE-B14BF48E4654}" type="sibTrans" cxnId="{E8F436E3-2AEA-4F3E-A55E-3D687C8C21FD}">
      <dgm:prSet/>
      <dgm:spPr/>
      <dgm:t>
        <a:bodyPr/>
        <a:lstStyle/>
        <a:p>
          <a:endParaRPr lang="en-US"/>
        </a:p>
      </dgm:t>
    </dgm:pt>
    <dgm:pt modelId="{5070D093-1BE5-4089-B055-39DDCCA60706}">
      <dgm:prSet custT="1"/>
      <dgm:spPr>
        <a:ln>
          <a:noFill/>
        </a:ln>
      </dgm:spPr>
      <dgm:t>
        <a:bodyPr/>
        <a:lstStyle/>
        <a:p>
          <a:r>
            <a:rPr lang="en-US" sz="2800" b="1" dirty="0"/>
            <a:t>Articles touting the area you’re targeting</a:t>
          </a:r>
        </a:p>
      </dgm:t>
    </dgm:pt>
    <dgm:pt modelId="{FFA06F52-99EC-447D-AD08-2E275F87CD3D}" type="parTrans" cxnId="{6FDC301B-AF8F-4A0E-90FA-27816B16C1DC}">
      <dgm:prSet/>
      <dgm:spPr/>
      <dgm:t>
        <a:bodyPr/>
        <a:lstStyle/>
        <a:p>
          <a:endParaRPr lang="en-US"/>
        </a:p>
      </dgm:t>
    </dgm:pt>
    <dgm:pt modelId="{579BAFE3-B4D2-4FCE-8F7A-12368B40A75D}" type="sibTrans" cxnId="{6FDC301B-AF8F-4A0E-90FA-27816B16C1DC}">
      <dgm:prSet/>
      <dgm:spPr/>
      <dgm:t>
        <a:bodyPr/>
        <a:lstStyle/>
        <a:p>
          <a:endParaRPr lang="en-US"/>
        </a:p>
      </dgm:t>
    </dgm:pt>
    <dgm:pt modelId="{815F47FD-8819-4808-8114-5E4BD64B683C}">
      <dgm:prSet custT="1"/>
      <dgm:spPr>
        <a:ln>
          <a:noFill/>
        </a:ln>
      </dgm:spPr>
      <dgm:t>
        <a:bodyPr/>
        <a:lstStyle/>
        <a:p>
          <a:r>
            <a:rPr lang="en-US" sz="2800" b="1" dirty="0"/>
            <a:t>Group Meetings </a:t>
          </a:r>
        </a:p>
      </dgm:t>
    </dgm:pt>
    <dgm:pt modelId="{5212E47D-3B23-460C-8323-61CAEE365C4C}" type="parTrans" cxnId="{4AB9B4BD-89F5-4636-8895-C76CD5B970F4}">
      <dgm:prSet/>
      <dgm:spPr/>
      <dgm:t>
        <a:bodyPr/>
        <a:lstStyle/>
        <a:p>
          <a:endParaRPr lang="en-US"/>
        </a:p>
      </dgm:t>
    </dgm:pt>
    <dgm:pt modelId="{E51EAB0A-77AA-42BB-B59A-9D09612E448D}" type="sibTrans" cxnId="{4AB9B4BD-89F5-4636-8895-C76CD5B970F4}">
      <dgm:prSet/>
      <dgm:spPr/>
      <dgm:t>
        <a:bodyPr/>
        <a:lstStyle/>
        <a:p>
          <a:endParaRPr lang="en-US"/>
        </a:p>
      </dgm:t>
    </dgm:pt>
    <dgm:pt modelId="{EC8BCC9E-8AFC-4496-81FC-4B42754087C0}">
      <dgm:prSet custT="1"/>
      <dgm:spPr>
        <a:ln>
          <a:noFill/>
        </a:ln>
      </dgm:spPr>
      <dgm:t>
        <a:bodyPr/>
        <a:lstStyle/>
        <a:p>
          <a:r>
            <a:rPr lang="en-US" sz="2800" b="1" dirty="0" err="1"/>
            <a:t>Powerpoint</a:t>
          </a:r>
          <a:r>
            <a:rPr lang="en-US" sz="2800" b="1" dirty="0"/>
            <a:t> Presentations</a:t>
          </a:r>
        </a:p>
      </dgm:t>
    </dgm:pt>
    <dgm:pt modelId="{8F3CBB36-B942-45A8-84C1-6CB606EA198D}" type="parTrans" cxnId="{7C6E8E87-3B65-47FB-8041-0C174B85903D}">
      <dgm:prSet/>
      <dgm:spPr/>
      <dgm:t>
        <a:bodyPr/>
        <a:lstStyle/>
        <a:p>
          <a:endParaRPr lang="en-US"/>
        </a:p>
      </dgm:t>
    </dgm:pt>
    <dgm:pt modelId="{4F6A8A27-B998-4170-9482-08F21A01E146}" type="sibTrans" cxnId="{7C6E8E87-3B65-47FB-8041-0C174B85903D}">
      <dgm:prSet/>
      <dgm:spPr/>
      <dgm:t>
        <a:bodyPr/>
        <a:lstStyle/>
        <a:p>
          <a:endParaRPr lang="en-US"/>
        </a:p>
      </dgm:t>
    </dgm:pt>
    <dgm:pt modelId="{62742DA0-1437-4D23-968F-894C0D0DBF8B}">
      <dgm:prSet custT="1"/>
      <dgm:spPr>
        <a:ln>
          <a:noFill/>
        </a:ln>
      </dgm:spPr>
      <dgm:t>
        <a:bodyPr/>
        <a:lstStyle/>
        <a:p>
          <a:r>
            <a:rPr lang="en-US" sz="2800" b="1"/>
            <a:t>Gifts </a:t>
          </a:r>
          <a:endParaRPr lang="en-US" sz="2800" b="1" dirty="0"/>
        </a:p>
      </dgm:t>
    </dgm:pt>
    <dgm:pt modelId="{E3E34D7E-CC00-4CE2-A07E-8CF6CB5AEC95}" type="parTrans" cxnId="{E8152FF5-EC5E-49CE-8B8D-D2F3BB3F7342}">
      <dgm:prSet/>
      <dgm:spPr/>
      <dgm:t>
        <a:bodyPr/>
        <a:lstStyle/>
        <a:p>
          <a:endParaRPr lang="en-US"/>
        </a:p>
      </dgm:t>
    </dgm:pt>
    <dgm:pt modelId="{45C0D683-F31D-4F9C-9013-6C2B761F3820}" type="sibTrans" cxnId="{E8152FF5-EC5E-49CE-8B8D-D2F3BB3F7342}">
      <dgm:prSet/>
      <dgm:spPr/>
      <dgm:t>
        <a:bodyPr/>
        <a:lstStyle/>
        <a:p>
          <a:endParaRPr lang="en-US"/>
        </a:p>
      </dgm:t>
    </dgm:pt>
    <dgm:pt modelId="{6904534D-DC45-4E3F-B967-EB127DDF8A84}" type="pres">
      <dgm:prSet presAssocID="{63AF4F27-F731-4FC3-8A7E-FA0B7DE507FA}" presName="Name0" presStyleCnt="0">
        <dgm:presLayoutVars>
          <dgm:dir/>
          <dgm:resizeHandles val="exact"/>
        </dgm:presLayoutVars>
      </dgm:prSet>
      <dgm:spPr/>
    </dgm:pt>
    <dgm:pt modelId="{733264BA-A777-4148-BAF1-70395C72D348}" type="pres">
      <dgm:prSet presAssocID="{D2CD18BC-80C3-4341-BF5D-2D1DBA9D46D3}" presName="composite" presStyleCnt="0"/>
      <dgm:spPr/>
    </dgm:pt>
    <dgm:pt modelId="{B219B231-40F9-4604-8E76-95D05D80700A}" type="pres">
      <dgm:prSet presAssocID="{D2CD18BC-80C3-4341-BF5D-2D1DBA9D46D3}" presName="rect1" presStyleLbl="trAlignAcc1" presStyleIdx="0" presStyleCnt="7" custLinFactNeighborY="-11909">
        <dgm:presLayoutVars>
          <dgm:bulletEnabled val="1"/>
        </dgm:presLayoutVars>
      </dgm:prSet>
      <dgm:spPr/>
    </dgm:pt>
    <dgm:pt modelId="{86F243B8-CAC3-481C-B522-869DE55B45EC}" type="pres">
      <dgm:prSet presAssocID="{D2CD18BC-80C3-4341-BF5D-2D1DBA9D46D3}" presName="rect2" presStyleLbl="fgImgPlace1" presStyleIdx="0" presStyleCnt="7"/>
      <dgm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16666" b="16666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lephone"/>
        </a:ext>
      </dgm:extLst>
    </dgm:pt>
    <dgm:pt modelId="{F5D84484-0928-4317-85F3-448D2B290181}" type="pres">
      <dgm:prSet presAssocID="{6F665C79-B72E-4C8C-8678-A488BCC3EF9B}" presName="sibTrans" presStyleCnt="0"/>
      <dgm:spPr/>
    </dgm:pt>
    <dgm:pt modelId="{19ECBFDC-E63D-4CC2-87A2-8BC39CE76324}" type="pres">
      <dgm:prSet presAssocID="{2A71465D-0CCA-45B2-9126-28F6694A95FA}" presName="composite" presStyleCnt="0"/>
      <dgm:spPr/>
    </dgm:pt>
    <dgm:pt modelId="{8EDF3A33-942C-439B-8BA9-0E2C3B6F094F}" type="pres">
      <dgm:prSet presAssocID="{2A71465D-0CCA-45B2-9126-28F6694A95FA}" presName="rect1" presStyleLbl="trAlignAcc1" presStyleIdx="1" presStyleCnt="7" custLinFactNeighborY="-11909">
        <dgm:presLayoutVars>
          <dgm:bulletEnabled val="1"/>
        </dgm:presLayoutVars>
      </dgm:prSet>
      <dgm:spPr/>
    </dgm:pt>
    <dgm:pt modelId="{D3717624-4B10-4C7B-9E80-A3B62796B902}" type="pres">
      <dgm:prSet presAssocID="{2A71465D-0CCA-45B2-9126-28F6694A95FA}" presName="rect2" presStyleLbl="fgImgPlace1" presStyleIdx="1" presStyleCnt="7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16666" b="16666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6CE16346-4AFF-4D9B-BC64-0E84434801F7}" type="pres">
      <dgm:prSet presAssocID="{5AA3320A-6F96-4086-BA76-D9B51E5CD608}" presName="sibTrans" presStyleCnt="0"/>
      <dgm:spPr/>
    </dgm:pt>
    <dgm:pt modelId="{FDF33834-0A72-4F07-83F3-BD2572CFEA54}" type="pres">
      <dgm:prSet presAssocID="{30FEA317-15E7-4380-9BF9-339169D08DF6}" presName="composite" presStyleCnt="0"/>
      <dgm:spPr/>
    </dgm:pt>
    <dgm:pt modelId="{BA6E602F-7AE5-4054-96B3-3EE0C301AB5A}" type="pres">
      <dgm:prSet presAssocID="{30FEA317-15E7-4380-9BF9-339169D08DF6}" presName="rect1" presStyleLbl="trAlignAcc1" presStyleIdx="2" presStyleCnt="7" custLinFactNeighborY="-11909">
        <dgm:presLayoutVars>
          <dgm:bulletEnabled val="1"/>
        </dgm:presLayoutVars>
      </dgm:prSet>
      <dgm:spPr/>
    </dgm:pt>
    <dgm:pt modelId="{3E7986A6-0691-4FA3-9D82-8C13DEBD2BAB}" type="pres">
      <dgm:prSet presAssocID="{30FEA317-15E7-4380-9BF9-339169D08DF6}" presName="rect2" presStyleLbl="fgImgPlace1" presStyleIdx="2" presStyleCnt="7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16666" b="16666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2B57CBFE-7689-4A7D-A43B-B1B8468B0FE7}" type="pres">
      <dgm:prSet presAssocID="{4572C861-9201-4B48-BBBE-B14BF48E4654}" presName="sibTrans" presStyleCnt="0"/>
      <dgm:spPr/>
    </dgm:pt>
    <dgm:pt modelId="{6C1FF17B-24C0-4530-A07B-27982496DA7B}" type="pres">
      <dgm:prSet presAssocID="{5070D093-1BE5-4089-B055-39DDCCA60706}" presName="composite" presStyleCnt="0"/>
      <dgm:spPr/>
    </dgm:pt>
    <dgm:pt modelId="{2D280426-CB91-4C15-B679-5D30D5951863}" type="pres">
      <dgm:prSet presAssocID="{5070D093-1BE5-4089-B055-39DDCCA60706}" presName="rect1" presStyleLbl="trAlignAcc1" presStyleIdx="3" presStyleCnt="7" custLinFactNeighborY="-11909">
        <dgm:presLayoutVars>
          <dgm:bulletEnabled val="1"/>
        </dgm:presLayoutVars>
      </dgm:prSet>
      <dgm:spPr/>
    </dgm:pt>
    <dgm:pt modelId="{0C988171-9765-4BF7-961F-D5AD42FBFA3F}" type="pres">
      <dgm:prSet presAssocID="{5070D093-1BE5-4089-B055-39DDCCA60706}" presName="rect2" presStyleLbl="fgImgPlace1" presStyleIdx="3" presStyleCnt="7"/>
      <dgm:spPr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16666" b="16666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472BC6AD-20F7-4E8C-BCCE-A2018300F924}" type="pres">
      <dgm:prSet presAssocID="{579BAFE3-B4D2-4FCE-8F7A-12368B40A75D}" presName="sibTrans" presStyleCnt="0"/>
      <dgm:spPr/>
    </dgm:pt>
    <dgm:pt modelId="{F3648E5D-E4D1-4702-BDEA-65CF95E9CACE}" type="pres">
      <dgm:prSet presAssocID="{815F47FD-8819-4808-8114-5E4BD64B683C}" presName="composite" presStyleCnt="0"/>
      <dgm:spPr/>
    </dgm:pt>
    <dgm:pt modelId="{4CDE6100-4B98-4CDD-9170-516159286F95}" type="pres">
      <dgm:prSet presAssocID="{815F47FD-8819-4808-8114-5E4BD64B683C}" presName="rect1" presStyleLbl="trAlignAcc1" presStyleIdx="4" presStyleCnt="7" custLinFactNeighborY="-11909">
        <dgm:presLayoutVars>
          <dgm:bulletEnabled val="1"/>
        </dgm:presLayoutVars>
      </dgm:prSet>
      <dgm:spPr/>
    </dgm:pt>
    <dgm:pt modelId="{08F7E660-36FA-4767-8566-86C8BA4C78EB}" type="pres">
      <dgm:prSet presAssocID="{815F47FD-8819-4808-8114-5E4BD64B683C}" presName="rect2" presStyleLbl="fgImgPlace1" presStyleIdx="4" presStyleCnt="7"/>
      <dgm:spPr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16666" b="16666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0F106005-D93A-4FCD-92F7-E091574AF89B}" type="pres">
      <dgm:prSet presAssocID="{E51EAB0A-77AA-42BB-B59A-9D09612E448D}" presName="sibTrans" presStyleCnt="0"/>
      <dgm:spPr/>
    </dgm:pt>
    <dgm:pt modelId="{4F76D2F4-63A7-4A20-B53B-EFCBA9215FF2}" type="pres">
      <dgm:prSet presAssocID="{EC8BCC9E-8AFC-4496-81FC-4B42754087C0}" presName="composite" presStyleCnt="0"/>
      <dgm:spPr/>
    </dgm:pt>
    <dgm:pt modelId="{5BD558B6-1F3A-4853-8F05-C79BA6025FA2}" type="pres">
      <dgm:prSet presAssocID="{EC8BCC9E-8AFC-4496-81FC-4B42754087C0}" presName="rect1" presStyleLbl="trAlignAcc1" presStyleIdx="5" presStyleCnt="7" custLinFactNeighborY="-11909">
        <dgm:presLayoutVars>
          <dgm:bulletEnabled val="1"/>
        </dgm:presLayoutVars>
      </dgm:prSet>
      <dgm:spPr/>
    </dgm:pt>
    <dgm:pt modelId="{F3F7BEC4-00F6-4546-9910-13EAABD529DF}" type="pres">
      <dgm:prSet presAssocID="{EC8BCC9E-8AFC-4496-81FC-4B42754087C0}" presName="rect2" presStyleLbl="fgImgPlace1" presStyleIdx="5" presStyleCnt="7"/>
      <dgm:spPr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16666" b="16666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jector screen"/>
        </a:ext>
      </dgm:extLst>
    </dgm:pt>
    <dgm:pt modelId="{0FB47283-419C-453A-AD35-6C0CBA946310}" type="pres">
      <dgm:prSet presAssocID="{4F6A8A27-B998-4170-9482-08F21A01E146}" presName="sibTrans" presStyleCnt="0"/>
      <dgm:spPr/>
    </dgm:pt>
    <dgm:pt modelId="{8CE13CD5-5324-49BE-AF2F-1A7E16FF6E4D}" type="pres">
      <dgm:prSet presAssocID="{62742DA0-1437-4D23-968F-894C0D0DBF8B}" presName="composite" presStyleCnt="0"/>
      <dgm:spPr/>
    </dgm:pt>
    <dgm:pt modelId="{E695855C-565E-4942-AB36-9FDD077535BB}" type="pres">
      <dgm:prSet presAssocID="{62742DA0-1437-4D23-968F-894C0D0DBF8B}" presName="rect1" presStyleLbl="trAlignAcc1" presStyleIdx="6" presStyleCnt="7" custLinFactNeighborY="-11909">
        <dgm:presLayoutVars>
          <dgm:bulletEnabled val="1"/>
        </dgm:presLayoutVars>
      </dgm:prSet>
      <dgm:spPr/>
    </dgm:pt>
    <dgm:pt modelId="{545458B4-AA85-48DA-9A36-7A041875BE77}" type="pres">
      <dgm:prSet presAssocID="{62742DA0-1437-4D23-968F-894C0D0DBF8B}" presName="rect2" presStyleLbl="fgImgPlace1" presStyleIdx="6" presStyleCnt="7"/>
      <dgm:spPr>
        <a:blipFill dpi="0" rotWithShape="1">
          <a:blip xmlns:r="http://schemas.openxmlformats.org/officeDocument/2006/relationships"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16666" b="16666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"/>
        </a:ext>
      </dgm:extLst>
    </dgm:pt>
  </dgm:ptLst>
  <dgm:cxnLst>
    <dgm:cxn modelId="{4CA02601-44F7-460D-911D-71165D7289DB}" type="presOf" srcId="{2A71465D-0CCA-45B2-9126-28F6694A95FA}" destId="{8EDF3A33-942C-439B-8BA9-0E2C3B6F094F}" srcOrd="0" destOrd="0" presId="urn:microsoft.com/office/officeart/2008/layout/PictureStrips"/>
    <dgm:cxn modelId="{6FDC301B-AF8F-4A0E-90FA-27816B16C1DC}" srcId="{63AF4F27-F731-4FC3-8A7E-FA0B7DE507FA}" destId="{5070D093-1BE5-4089-B055-39DDCCA60706}" srcOrd="3" destOrd="0" parTransId="{FFA06F52-99EC-447D-AD08-2E275F87CD3D}" sibTransId="{579BAFE3-B4D2-4FCE-8F7A-12368B40A75D}"/>
    <dgm:cxn modelId="{DAD2DC3F-E36F-404E-8D76-729E19AA74CB}" type="presOf" srcId="{5070D093-1BE5-4089-B055-39DDCCA60706}" destId="{2D280426-CB91-4C15-B679-5D30D5951863}" srcOrd="0" destOrd="0" presId="urn:microsoft.com/office/officeart/2008/layout/PictureStrips"/>
    <dgm:cxn modelId="{11FA306F-245D-49EA-9201-189CCAC96F2D}" type="presOf" srcId="{30FEA317-15E7-4380-9BF9-339169D08DF6}" destId="{BA6E602F-7AE5-4054-96B3-3EE0C301AB5A}" srcOrd="0" destOrd="0" presId="urn:microsoft.com/office/officeart/2008/layout/PictureStrips"/>
    <dgm:cxn modelId="{23327752-5BF2-409C-AE52-B744BDFE6542}" type="presOf" srcId="{EC8BCC9E-8AFC-4496-81FC-4B42754087C0}" destId="{5BD558B6-1F3A-4853-8F05-C79BA6025FA2}" srcOrd="0" destOrd="0" presId="urn:microsoft.com/office/officeart/2008/layout/PictureStrips"/>
    <dgm:cxn modelId="{7C6E8E87-3B65-47FB-8041-0C174B85903D}" srcId="{63AF4F27-F731-4FC3-8A7E-FA0B7DE507FA}" destId="{EC8BCC9E-8AFC-4496-81FC-4B42754087C0}" srcOrd="5" destOrd="0" parTransId="{8F3CBB36-B942-45A8-84C1-6CB606EA198D}" sibTransId="{4F6A8A27-B998-4170-9482-08F21A01E146}"/>
    <dgm:cxn modelId="{BF851389-F26D-4CE8-9C33-B75E28A27F80}" type="presOf" srcId="{815F47FD-8819-4808-8114-5E4BD64B683C}" destId="{4CDE6100-4B98-4CDD-9170-516159286F95}" srcOrd="0" destOrd="0" presId="urn:microsoft.com/office/officeart/2008/layout/PictureStrips"/>
    <dgm:cxn modelId="{77951398-7DFB-4964-A292-3F4B36AA0032}" srcId="{63AF4F27-F731-4FC3-8A7E-FA0B7DE507FA}" destId="{2A71465D-0CCA-45B2-9126-28F6694A95FA}" srcOrd="1" destOrd="0" parTransId="{6C5B26A2-A8F6-4678-94C9-18A3D1E3D969}" sibTransId="{5AA3320A-6F96-4086-BA76-D9B51E5CD608}"/>
    <dgm:cxn modelId="{5F4CFF99-8ADA-42F4-9344-787DCCC0D8D4}" type="presOf" srcId="{D2CD18BC-80C3-4341-BF5D-2D1DBA9D46D3}" destId="{B219B231-40F9-4604-8E76-95D05D80700A}" srcOrd="0" destOrd="0" presId="urn:microsoft.com/office/officeart/2008/layout/PictureStrips"/>
    <dgm:cxn modelId="{1EB617A9-706F-4B66-92A8-F80488D8F102}" type="presOf" srcId="{62742DA0-1437-4D23-968F-894C0D0DBF8B}" destId="{E695855C-565E-4942-AB36-9FDD077535BB}" srcOrd="0" destOrd="0" presId="urn:microsoft.com/office/officeart/2008/layout/PictureStrips"/>
    <dgm:cxn modelId="{C9B244AE-226F-4F52-B1B4-327236DB515C}" type="presOf" srcId="{63AF4F27-F731-4FC3-8A7E-FA0B7DE507FA}" destId="{6904534D-DC45-4E3F-B967-EB127DDF8A84}" srcOrd="0" destOrd="0" presId="urn:microsoft.com/office/officeart/2008/layout/PictureStrips"/>
    <dgm:cxn modelId="{34B31DB9-B002-4FEB-AF28-27D504ECCDB7}" srcId="{63AF4F27-F731-4FC3-8A7E-FA0B7DE507FA}" destId="{D2CD18BC-80C3-4341-BF5D-2D1DBA9D46D3}" srcOrd="0" destOrd="0" parTransId="{F1B0C142-E432-4F7E-A1AE-B6AE47731671}" sibTransId="{6F665C79-B72E-4C8C-8678-A488BCC3EF9B}"/>
    <dgm:cxn modelId="{4AB9B4BD-89F5-4636-8895-C76CD5B970F4}" srcId="{63AF4F27-F731-4FC3-8A7E-FA0B7DE507FA}" destId="{815F47FD-8819-4808-8114-5E4BD64B683C}" srcOrd="4" destOrd="0" parTransId="{5212E47D-3B23-460C-8323-61CAEE365C4C}" sibTransId="{E51EAB0A-77AA-42BB-B59A-9D09612E448D}"/>
    <dgm:cxn modelId="{E8F436E3-2AEA-4F3E-A55E-3D687C8C21FD}" srcId="{63AF4F27-F731-4FC3-8A7E-FA0B7DE507FA}" destId="{30FEA317-15E7-4380-9BF9-339169D08DF6}" srcOrd="2" destOrd="0" parTransId="{671D0F1C-E3A7-4A91-AC1B-1D3852C3788B}" sibTransId="{4572C861-9201-4B48-BBBE-B14BF48E4654}"/>
    <dgm:cxn modelId="{E8152FF5-EC5E-49CE-8B8D-D2F3BB3F7342}" srcId="{63AF4F27-F731-4FC3-8A7E-FA0B7DE507FA}" destId="{62742DA0-1437-4D23-968F-894C0D0DBF8B}" srcOrd="6" destOrd="0" parTransId="{E3E34D7E-CC00-4CE2-A07E-8CF6CB5AEC95}" sibTransId="{45C0D683-F31D-4F9C-9013-6C2B761F3820}"/>
    <dgm:cxn modelId="{FE2030AE-2A6F-4AA1-A3A6-E2C699C48110}" type="presParOf" srcId="{6904534D-DC45-4E3F-B967-EB127DDF8A84}" destId="{733264BA-A777-4148-BAF1-70395C72D348}" srcOrd="0" destOrd="0" presId="urn:microsoft.com/office/officeart/2008/layout/PictureStrips"/>
    <dgm:cxn modelId="{6DE1AEDD-3650-4425-93BA-35E7D3B33F4F}" type="presParOf" srcId="{733264BA-A777-4148-BAF1-70395C72D348}" destId="{B219B231-40F9-4604-8E76-95D05D80700A}" srcOrd="0" destOrd="0" presId="urn:microsoft.com/office/officeart/2008/layout/PictureStrips"/>
    <dgm:cxn modelId="{6A59B702-7B4E-44E4-8F86-9F2707F02545}" type="presParOf" srcId="{733264BA-A777-4148-BAF1-70395C72D348}" destId="{86F243B8-CAC3-481C-B522-869DE55B45EC}" srcOrd="1" destOrd="0" presId="urn:microsoft.com/office/officeart/2008/layout/PictureStrips"/>
    <dgm:cxn modelId="{107DBB87-B63D-493A-B5E8-E6D15776E507}" type="presParOf" srcId="{6904534D-DC45-4E3F-B967-EB127DDF8A84}" destId="{F5D84484-0928-4317-85F3-448D2B290181}" srcOrd="1" destOrd="0" presId="urn:microsoft.com/office/officeart/2008/layout/PictureStrips"/>
    <dgm:cxn modelId="{6E349969-9A56-4AD3-AE92-B9EF51018B1A}" type="presParOf" srcId="{6904534D-DC45-4E3F-B967-EB127DDF8A84}" destId="{19ECBFDC-E63D-4CC2-87A2-8BC39CE76324}" srcOrd="2" destOrd="0" presId="urn:microsoft.com/office/officeart/2008/layout/PictureStrips"/>
    <dgm:cxn modelId="{05EB3C15-18D8-4E66-80A4-FF00E40FF3D7}" type="presParOf" srcId="{19ECBFDC-E63D-4CC2-87A2-8BC39CE76324}" destId="{8EDF3A33-942C-439B-8BA9-0E2C3B6F094F}" srcOrd="0" destOrd="0" presId="urn:microsoft.com/office/officeart/2008/layout/PictureStrips"/>
    <dgm:cxn modelId="{0092E4BD-9335-4677-87D5-B0A1FE543789}" type="presParOf" srcId="{19ECBFDC-E63D-4CC2-87A2-8BC39CE76324}" destId="{D3717624-4B10-4C7B-9E80-A3B62796B902}" srcOrd="1" destOrd="0" presId="urn:microsoft.com/office/officeart/2008/layout/PictureStrips"/>
    <dgm:cxn modelId="{1C571139-45B6-47AD-9AF5-8C15FB255C29}" type="presParOf" srcId="{6904534D-DC45-4E3F-B967-EB127DDF8A84}" destId="{6CE16346-4AFF-4D9B-BC64-0E84434801F7}" srcOrd="3" destOrd="0" presId="urn:microsoft.com/office/officeart/2008/layout/PictureStrips"/>
    <dgm:cxn modelId="{0649DAD5-861A-4E6A-B5E9-E83C25605E33}" type="presParOf" srcId="{6904534D-DC45-4E3F-B967-EB127DDF8A84}" destId="{FDF33834-0A72-4F07-83F3-BD2572CFEA54}" srcOrd="4" destOrd="0" presId="urn:microsoft.com/office/officeart/2008/layout/PictureStrips"/>
    <dgm:cxn modelId="{A8A7D55B-143F-47CA-B79B-97649D3401AA}" type="presParOf" srcId="{FDF33834-0A72-4F07-83F3-BD2572CFEA54}" destId="{BA6E602F-7AE5-4054-96B3-3EE0C301AB5A}" srcOrd="0" destOrd="0" presId="urn:microsoft.com/office/officeart/2008/layout/PictureStrips"/>
    <dgm:cxn modelId="{429B9645-2AC6-4A2E-921E-539D4185497E}" type="presParOf" srcId="{FDF33834-0A72-4F07-83F3-BD2572CFEA54}" destId="{3E7986A6-0691-4FA3-9D82-8C13DEBD2BAB}" srcOrd="1" destOrd="0" presId="urn:microsoft.com/office/officeart/2008/layout/PictureStrips"/>
    <dgm:cxn modelId="{F6273EB2-F9ED-4A9F-93A7-395113A04660}" type="presParOf" srcId="{6904534D-DC45-4E3F-B967-EB127DDF8A84}" destId="{2B57CBFE-7689-4A7D-A43B-B1B8468B0FE7}" srcOrd="5" destOrd="0" presId="urn:microsoft.com/office/officeart/2008/layout/PictureStrips"/>
    <dgm:cxn modelId="{EE2CD50D-0D06-48DC-89C8-CA87C30358A6}" type="presParOf" srcId="{6904534D-DC45-4E3F-B967-EB127DDF8A84}" destId="{6C1FF17B-24C0-4530-A07B-27982496DA7B}" srcOrd="6" destOrd="0" presId="urn:microsoft.com/office/officeart/2008/layout/PictureStrips"/>
    <dgm:cxn modelId="{0A208338-CBE3-4441-BDBD-45E6F86B06A8}" type="presParOf" srcId="{6C1FF17B-24C0-4530-A07B-27982496DA7B}" destId="{2D280426-CB91-4C15-B679-5D30D5951863}" srcOrd="0" destOrd="0" presId="urn:microsoft.com/office/officeart/2008/layout/PictureStrips"/>
    <dgm:cxn modelId="{DC804988-F0DC-4251-A891-4C4CE6CC44B9}" type="presParOf" srcId="{6C1FF17B-24C0-4530-A07B-27982496DA7B}" destId="{0C988171-9765-4BF7-961F-D5AD42FBFA3F}" srcOrd="1" destOrd="0" presId="urn:microsoft.com/office/officeart/2008/layout/PictureStrips"/>
    <dgm:cxn modelId="{7843C832-38EF-472F-BEE4-F44DEEABAF99}" type="presParOf" srcId="{6904534D-DC45-4E3F-B967-EB127DDF8A84}" destId="{472BC6AD-20F7-4E8C-BCCE-A2018300F924}" srcOrd="7" destOrd="0" presId="urn:microsoft.com/office/officeart/2008/layout/PictureStrips"/>
    <dgm:cxn modelId="{AB05DD78-448C-4475-877A-56BB26B25DEA}" type="presParOf" srcId="{6904534D-DC45-4E3F-B967-EB127DDF8A84}" destId="{F3648E5D-E4D1-4702-BDEA-65CF95E9CACE}" srcOrd="8" destOrd="0" presId="urn:microsoft.com/office/officeart/2008/layout/PictureStrips"/>
    <dgm:cxn modelId="{7F00BFAC-492A-4D72-A1FF-9513878DACEE}" type="presParOf" srcId="{F3648E5D-E4D1-4702-BDEA-65CF95E9CACE}" destId="{4CDE6100-4B98-4CDD-9170-516159286F95}" srcOrd="0" destOrd="0" presId="urn:microsoft.com/office/officeart/2008/layout/PictureStrips"/>
    <dgm:cxn modelId="{9092A68B-85C5-4266-8903-7E8E904E5950}" type="presParOf" srcId="{F3648E5D-E4D1-4702-BDEA-65CF95E9CACE}" destId="{08F7E660-36FA-4767-8566-86C8BA4C78EB}" srcOrd="1" destOrd="0" presId="urn:microsoft.com/office/officeart/2008/layout/PictureStrips"/>
    <dgm:cxn modelId="{265BA0B5-96F7-4938-B79E-D7F3E6D2ECBB}" type="presParOf" srcId="{6904534D-DC45-4E3F-B967-EB127DDF8A84}" destId="{0F106005-D93A-4FCD-92F7-E091574AF89B}" srcOrd="9" destOrd="0" presId="urn:microsoft.com/office/officeart/2008/layout/PictureStrips"/>
    <dgm:cxn modelId="{CF56FA1D-BC40-4047-9B85-64649F487A24}" type="presParOf" srcId="{6904534D-DC45-4E3F-B967-EB127DDF8A84}" destId="{4F76D2F4-63A7-4A20-B53B-EFCBA9215FF2}" srcOrd="10" destOrd="0" presId="urn:microsoft.com/office/officeart/2008/layout/PictureStrips"/>
    <dgm:cxn modelId="{A665F64D-324B-4595-BD61-8A6EC9FF94AE}" type="presParOf" srcId="{4F76D2F4-63A7-4A20-B53B-EFCBA9215FF2}" destId="{5BD558B6-1F3A-4853-8F05-C79BA6025FA2}" srcOrd="0" destOrd="0" presId="urn:microsoft.com/office/officeart/2008/layout/PictureStrips"/>
    <dgm:cxn modelId="{FB009F0F-4088-46EC-BC88-4CD893061BE0}" type="presParOf" srcId="{4F76D2F4-63A7-4A20-B53B-EFCBA9215FF2}" destId="{F3F7BEC4-00F6-4546-9910-13EAABD529DF}" srcOrd="1" destOrd="0" presId="urn:microsoft.com/office/officeart/2008/layout/PictureStrips"/>
    <dgm:cxn modelId="{0F8D86BD-C6A2-4264-99BA-4CE07787E24D}" type="presParOf" srcId="{6904534D-DC45-4E3F-B967-EB127DDF8A84}" destId="{0FB47283-419C-453A-AD35-6C0CBA946310}" srcOrd="11" destOrd="0" presId="urn:microsoft.com/office/officeart/2008/layout/PictureStrips"/>
    <dgm:cxn modelId="{480E2C98-EF6B-416E-9055-C10A79EAE272}" type="presParOf" srcId="{6904534D-DC45-4E3F-B967-EB127DDF8A84}" destId="{8CE13CD5-5324-49BE-AF2F-1A7E16FF6E4D}" srcOrd="12" destOrd="0" presId="urn:microsoft.com/office/officeart/2008/layout/PictureStrips"/>
    <dgm:cxn modelId="{3B36AC68-C1F9-4636-B68E-899D2B8D4B5D}" type="presParOf" srcId="{8CE13CD5-5324-49BE-AF2F-1A7E16FF6E4D}" destId="{E695855C-565E-4942-AB36-9FDD077535BB}" srcOrd="0" destOrd="0" presId="urn:microsoft.com/office/officeart/2008/layout/PictureStrips"/>
    <dgm:cxn modelId="{88969999-5ACB-4E06-86C6-73C7526927F4}" type="presParOf" srcId="{8CE13CD5-5324-49BE-AF2F-1A7E16FF6E4D}" destId="{545458B4-AA85-48DA-9A36-7A041875BE7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930658-62D1-434C-805E-50388A29586F}">
      <dsp:nvSpPr>
        <dsp:cNvPr id="0" name=""/>
        <dsp:cNvSpPr/>
      </dsp:nvSpPr>
      <dsp:spPr>
        <a:xfrm>
          <a:off x="1908226" y="957708"/>
          <a:ext cx="3321843" cy="16609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i="0" kern="1200" baseline="0" dirty="0">
              <a:latin typeface="Cambria Math" panose="02040503050406030204" pitchFamily="18" charset="0"/>
              <a:ea typeface="Cambria Math" panose="02040503050406030204" pitchFamily="18" charset="0"/>
            </a:rPr>
            <a:t>Real Estate Litigation Attorney </a:t>
          </a:r>
          <a:endParaRPr lang="en-US" sz="3700" b="1" i="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956873" y="1006355"/>
        <a:ext cx="3224549" cy="1563627"/>
      </dsp:txXfrm>
    </dsp:sp>
    <dsp:sp modelId="{877D59AA-7ED5-4459-B943-DFA6E0708741}">
      <dsp:nvSpPr>
        <dsp:cNvPr id="0" name=""/>
        <dsp:cNvSpPr/>
      </dsp:nvSpPr>
      <dsp:spPr>
        <a:xfrm rot="19457599">
          <a:off x="5076265" y="1283408"/>
          <a:ext cx="163634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636345" y="2724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i="0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5853529" y="1269746"/>
        <a:ext cx="81817" cy="81817"/>
      </dsp:txXfrm>
    </dsp:sp>
    <dsp:sp modelId="{D6345D28-429A-4898-AE9F-2C9A7EE75938}">
      <dsp:nvSpPr>
        <dsp:cNvPr id="0" name=""/>
        <dsp:cNvSpPr/>
      </dsp:nvSpPr>
      <dsp:spPr>
        <a:xfrm>
          <a:off x="6558807" y="2678"/>
          <a:ext cx="3321843" cy="16609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i="0" kern="1200" baseline="0" dirty="0">
              <a:latin typeface="Cambria Math" panose="02040503050406030204" pitchFamily="18" charset="0"/>
              <a:ea typeface="Cambria Math" panose="02040503050406030204" pitchFamily="18" charset="0"/>
            </a:rPr>
            <a:t>To Handle Slip and Falls</a:t>
          </a:r>
          <a:endParaRPr lang="en-US" sz="3700" b="1" i="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6607454" y="51325"/>
        <a:ext cx="3224549" cy="1563627"/>
      </dsp:txXfrm>
    </dsp:sp>
    <dsp:sp modelId="{82A5C91F-9249-4C00-A29C-F4913AD016F2}">
      <dsp:nvSpPr>
        <dsp:cNvPr id="0" name=""/>
        <dsp:cNvSpPr/>
      </dsp:nvSpPr>
      <dsp:spPr>
        <a:xfrm rot="2142401">
          <a:off x="5076265" y="2238438"/>
          <a:ext cx="163634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636345" y="2724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i="0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5853529" y="2224776"/>
        <a:ext cx="81817" cy="81817"/>
      </dsp:txXfrm>
    </dsp:sp>
    <dsp:sp modelId="{8539367F-FE8B-40EF-910E-23C6ED5AD55E}">
      <dsp:nvSpPr>
        <dsp:cNvPr id="0" name=""/>
        <dsp:cNvSpPr/>
      </dsp:nvSpPr>
      <dsp:spPr>
        <a:xfrm>
          <a:off x="6558807" y="1912739"/>
          <a:ext cx="3321843" cy="16609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i="0" kern="1200" baseline="0" dirty="0">
              <a:latin typeface="Cambria Math" panose="02040503050406030204" pitchFamily="18" charset="0"/>
              <a:ea typeface="Cambria Math" panose="02040503050406030204" pitchFamily="18" charset="0"/>
            </a:rPr>
            <a:t>Great for Questions </a:t>
          </a:r>
          <a:endParaRPr lang="en-US" sz="3700" b="1" i="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6607454" y="1961386"/>
        <a:ext cx="3224549" cy="1563627"/>
      </dsp:txXfrm>
    </dsp:sp>
    <dsp:sp modelId="{14F01F52-02C3-4FAB-AF3B-FE286D48731F}">
      <dsp:nvSpPr>
        <dsp:cNvPr id="0" name=""/>
        <dsp:cNvSpPr/>
      </dsp:nvSpPr>
      <dsp:spPr>
        <a:xfrm>
          <a:off x="1908226" y="3822799"/>
          <a:ext cx="3321843" cy="16609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i="0" kern="1200" baseline="0">
              <a:latin typeface="Cambria Math" panose="02040503050406030204" pitchFamily="18" charset="0"/>
              <a:ea typeface="Cambria Math" panose="02040503050406030204" pitchFamily="18" charset="0"/>
            </a:rPr>
            <a:t>SEC Attorney</a:t>
          </a:r>
          <a:endParaRPr lang="en-US" sz="3700" b="1" i="0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956873" y="3871446"/>
        <a:ext cx="3224549" cy="1563627"/>
      </dsp:txXfrm>
    </dsp:sp>
    <dsp:sp modelId="{55B6AFD1-7DAF-49E8-812F-BC3583881158}">
      <dsp:nvSpPr>
        <dsp:cNvPr id="0" name=""/>
        <dsp:cNvSpPr/>
      </dsp:nvSpPr>
      <dsp:spPr>
        <a:xfrm>
          <a:off x="5230069" y="4626014"/>
          <a:ext cx="1328737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328737" y="2724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i="0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5861220" y="4620041"/>
        <a:ext cx="66436" cy="66436"/>
      </dsp:txXfrm>
    </dsp:sp>
    <dsp:sp modelId="{AD49EF70-ABED-49B4-B45D-D6AB7D606C68}">
      <dsp:nvSpPr>
        <dsp:cNvPr id="0" name=""/>
        <dsp:cNvSpPr/>
      </dsp:nvSpPr>
      <dsp:spPr>
        <a:xfrm>
          <a:off x="6558807" y="3822799"/>
          <a:ext cx="3321843" cy="16609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i="0" kern="1200" baseline="0" dirty="0">
              <a:latin typeface="Cambria Math" panose="02040503050406030204" pitchFamily="18" charset="0"/>
              <a:ea typeface="Cambria Math" panose="02040503050406030204" pitchFamily="18" charset="0"/>
            </a:rPr>
            <a:t>For Syndicating Deals </a:t>
          </a:r>
          <a:endParaRPr lang="en-US" sz="3700" b="1" i="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6607454" y="3871446"/>
        <a:ext cx="3224549" cy="1563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930658-62D1-434C-805E-50388A29586F}">
      <dsp:nvSpPr>
        <dsp:cNvPr id="0" name=""/>
        <dsp:cNvSpPr/>
      </dsp:nvSpPr>
      <dsp:spPr>
        <a:xfrm>
          <a:off x="1865745" y="713408"/>
          <a:ext cx="2476740" cy="12383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mbria Math" panose="02040503050406030204" pitchFamily="18" charset="0"/>
              <a:ea typeface="Cambria Math" panose="02040503050406030204" pitchFamily="18" charset="0"/>
            </a:rPr>
            <a:t>Accountant </a:t>
          </a:r>
          <a:endParaRPr lang="en-US" sz="2700" b="1" i="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902016" y="749679"/>
        <a:ext cx="2404198" cy="1165828"/>
      </dsp:txXfrm>
    </dsp:sp>
    <dsp:sp modelId="{E43942D5-DDB8-4BCE-B59D-8B548DDC4B26}">
      <dsp:nvSpPr>
        <dsp:cNvPr id="0" name=""/>
        <dsp:cNvSpPr/>
      </dsp:nvSpPr>
      <dsp:spPr>
        <a:xfrm rot="19457599">
          <a:off x="4227810" y="956347"/>
          <a:ext cx="122004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220045" y="2021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4807332" y="946061"/>
        <a:ext cx="61002" cy="61002"/>
      </dsp:txXfrm>
    </dsp:sp>
    <dsp:sp modelId="{2B87E524-4235-4D8C-AB7C-DEA99D87DD52}">
      <dsp:nvSpPr>
        <dsp:cNvPr id="0" name=""/>
        <dsp:cNvSpPr/>
      </dsp:nvSpPr>
      <dsp:spPr>
        <a:xfrm>
          <a:off x="5333181" y="1346"/>
          <a:ext cx="3958326" cy="12383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Cambria Math" panose="02040503050406030204" pitchFamily="18" charset="0"/>
              <a:ea typeface="Cambria Math" panose="02040503050406030204" pitchFamily="18" charset="0"/>
            </a:rPr>
            <a:t>Understands Cost Segregation </a:t>
          </a:r>
          <a:endParaRPr lang="en-US" sz="27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5369452" y="37617"/>
        <a:ext cx="3885784" cy="1165828"/>
      </dsp:txXfrm>
    </dsp:sp>
    <dsp:sp modelId="{A5F63B75-40FF-41C6-86F3-F308E588DA3A}">
      <dsp:nvSpPr>
        <dsp:cNvPr id="0" name=""/>
        <dsp:cNvSpPr/>
      </dsp:nvSpPr>
      <dsp:spPr>
        <a:xfrm rot="2142401">
          <a:off x="4227810" y="1668410"/>
          <a:ext cx="122004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220045" y="2021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4807332" y="1658124"/>
        <a:ext cx="61002" cy="61002"/>
      </dsp:txXfrm>
    </dsp:sp>
    <dsp:sp modelId="{6DE18D06-3E81-4A0F-AE51-04825C715E17}">
      <dsp:nvSpPr>
        <dsp:cNvPr id="0" name=""/>
        <dsp:cNvSpPr/>
      </dsp:nvSpPr>
      <dsp:spPr>
        <a:xfrm>
          <a:off x="5333181" y="1425471"/>
          <a:ext cx="3958326" cy="12383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mbria Math" panose="02040503050406030204" pitchFamily="18" charset="0"/>
              <a:ea typeface="Cambria Math" panose="02040503050406030204" pitchFamily="18" charset="0"/>
            </a:rPr>
            <a:t>Help with Projections</a:t>
          </a:r>
        </a:p>
      </dsp:txBody>
      <dsp:txXfrm>
        <a:off x="5369452" y="1461742"/>
        <a:ext cx="3885784" cy="1165828"/>
      </dsp:txXfrm>
    </dsp:sp>
    <dsp:sp modelId="{A06783DD-CF60-4F5B-AC25-573D782C30D7}">
      <dsp:nvSpPr>
        <dsp:cNvPr id="0" name=""/>
        <dsp:cNvSpPr/>
      </dsp:nvSpPr>
      <dsp:spPr>
        <a:xfrm>
          <a:off x="1865745" y="2849597"/>
          <a:ext cx="2476740" cy="12383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Cambria Math" panose="02040503050406030204" pitchFamily="18" charset="0"/>
              <a:ea typeface="Cambria Math" panose="02040503050406030204" pitchFamily="18" charset="0"/>
            </a:rPr>
            <a:t>Insurance Broker</a:t>
          </a:r>
          <a:endParaRPr lang="en-US" sz="26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902016" y="2885868"/>
        <a:ext cx="2404198" cy="1165828"/>
      </dsp:txXfrm>
    </dsp:sp>
    <dsp:sp modelId="{89437A30-66D0-486E-B42E-00B797B47D44}">
      <dsp:nvSpPr>
        <dsp:cNvPr id="0" name=""/>
        <dsp:cNvSpPr/>
      </dsp:nvSpPr>
      <dsp:spPr>
        <a:xfrm>
          <a:off x="4342485" y="3448567"/>
          <a:ext cx="99069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990696" y="2021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4813066" y="3444014"/>
        <a:ext cx="49534" cy="49534"/>
      </dsp:txXfrm>
    </dsp:sp>
    <dsp:sp modelId="{68CCCEA1-1136-40B8-BB56-90A2529FEA04}">
      <dsp:nvSpPr>
        <dsp:cNvPr id="0" name=""/>
        <dsp:cNvSpPr/>
      </dsp:nvSpPr>
      <dsp:spPr>
        <a:xfrm>
          <a:off x="5333181" y="2849597"/>
          <a:ext cx="3958326" cy="12383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mbria Math" panose="02040503050406030204" pitchFamily="18" charset="0"/>
              <a:ea typeface="Cambria Math" panose="02040503050406030204" pitchFamily="18" charset="0"/>
            </a:rPr>
            <a:t>Can write Insurance anywhere in the US</a:t>
          </a:r>
        </a:p>
      </dsp:txBody>
      <dsp:txXfrm>
        <a:off x="5369452" y="2885868"/>
        <a:ext cx="3885784" cy="1165828"/>
      </dsp:txXfrm>
    </dsp:sp>
    <dsp:sp modelId="{FB117CD9-1737-4F25-91DE-DB663452C3E6}">
      <dsp:nvSpPr>
        <dsp:cNvPr id="0" name=""/>
        <dsp:cNvSpPr/>
      </dsp:nvSpPr>
      <dsp:spPr>
        <a:xfrm>
          <a:off x="1865745" y="4273722"/>
          <a:ext cx="2476740" cy="12383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Cambria Math" panose="02040503050406030204" pitchFamily="18" charset="0"/>
              <a:ea typeface="Cambria Math" panose="02040503050406030204" pitchFamily="18" charset="0"/>
            </a:rPr>
            <a:t>Property Inspector</a:t>
          </a:r>
          <a:endParaRPr lang="en-US" sz="25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902016" y="4309993"/>
        <a:ext cx="2404198" cy="1165828"/>
      </dsp:txXfrm>
    </dsp:sp>
    <dsp:sp modelId="{0BD40764-3062-4011-B1C6-88E051B3F26F}">
      <dsp:nvSpPr>
        <dsp:cNvPr id="0" name=""/>
        <dsp:cNvSpPr/>
      </dsp:nvSpPr>
      <dsp:spPr>
        <a:xfrm>
          <a:off x="4342485" y="4872693"/>
          <a:ext cx="99069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990696" y="2021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4813066" y="4868140"/>
        <a:ext cx="49534" cy="49534"/>
      </dsp:txXfrm>
    </dsp:sp>
    <dsp:sp modelId="{3A2FCCBF-6854-4E69-9B29-E04B7EBD02CF}">
      <dsp:nvSpPr>
        <dsp:cNvPr id="0" name=""/>
        <dsp:cNvSpPr/>
      </dsp:nvSpPr>
      <dsp:spPr>
        <a:xfrm>
          <a:off x="5333181" y="4273722"/>
          <a:ext cx="3958326" cy="12383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ambria Math" panose="02040503050406030204" pitchFamily="18" charset="0"/>
              <a:ea typeface="Cambria Math" panose="02040503050406030204" pitchFamily="18" charset="0"/>
            </a:rPr>
            <a:t>Get Referrals from Property Manager or Broker</a:t>
          </a:r>
        </a:p>
      </dsp:txBody>
      <dsp:txXfrm>
        <a:off x="5369452" y="4309993"/>
        <a:ext cx="3885784" cy="11658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F6ACF7-3A15-4C46-AB91-F7D8CB00E749}">
      <dsp:nvSpPr>
        <dsp:cNvPr id="0" name=""/>
        <dsp:cNvSpPr/>
      </dsp:nvSpPr>
      <dsp:spPr>
        <a:xfrm>
          <a:off x="0" y="46541"/>
          <a:ext cx="6513603" cy="285297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rPr>
            <a:t>Joint Venture 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rPr>
            <a:t>Members take part in management, sign on debt etc.</a:t>
          </a:r>
        </a:p>
      </dsp:txBody>
      <dsp:txXfrm>
        <a:off x="139271" y="185812"/>
        <a:ext cx="6235061" cy="2574429"/>
      </dsp:txXfrm>
    </dsp:sp>
    <dsp:sp modelId="{528F6A75-6DCD-4645-B840-7E535BEA4B05}">
      <dsp:nvSpPr>
        <dsp:cNvPr id="0" name=""/>
        <dsp:cNvSpPr/>
      </dsp:nvSpPr>
      <dsp:spPr>
        <a:xfrm>
          <a:off x="0" y="2985913"/>
          <a:ext cx="6513603" cy="2852971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rPr>
            <a:t>Syndication 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rPr>
            <a:t>Members do not take part in management.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rPr>
            <a:t>It becomes a security and subject to SEC </a:t>
          </a:r>
        </a:p>
      </dsp:txBody>
      <dsp:txXfrm>
        <a:off x="139271" y="3125184"/>
        <a:ext cx="6235061" cy="25744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48544-64F4-4701-A5D0-56E0AD099EE1}">
      <dsp:nvSpPr>
        <dsp:cNvPr id="0" name=""/>
        <dsp:cNvSpPr/>
      </dsp:nvSpPr>
      <dsp:spPr>
        <a:xfrm>
          <a:off x="4595952" y="-185196"/>
          <a:ext cx="2890683" cy="14715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Cambria Math" panose="02040503050406030204" pitchFamily="18" charset="0"/>
              <a:ea typeface="Cambria Math" panose="02040503050406030204" pitchFamily="18" charset="0"/>
            </a:rPr>
            <a:t>Find out their investment goals  </a:t>
          </a:r>
        </a:p>
      </dsp:txBody>
      <dsp:txXfrm>
        <a:off x="4667785" y="-113363"/>
        <a:ext cx="2747017" cy="1327834"/>
      </dsp:txXfrm>
    </dsp:sp>
    <dsp:sp modelId="{E7806DEB-C23E-4F90-88A5-A41F7A17F776}">
      <dsp:nvSpPr>
        <dsp:cNvPr id="0" name=""/>
        <dsp:cNvSpPr/>
      </dsp:nvSpPr>
      <dsp:spPr>
        <a:xfrm>
          <a:off x="4350822" y="931872"/>
          <a:ext cx="5617102" cy="5617102"/>
        </a:xfrm>
        <a:custGeom>
          <a:avLst/>
          <a:gdLst/>
          <a:ahLst/>
          <a:cxnLst/>
          <a:rect l="0" t="0" r="0" b="0"/>
          <a:pathLst>
            <a:path>
              <a:moveTo>
                <a:pt x="3400579" y="63107"/>
              </a:moveTo>
              <a:arcTo wR="2808551" hR="2808551" stAng="16930136" swAng="1001993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A7FC4C-55BA-409C-973E-12B6BDA5C2FB}">
      <dsp:nvSpPr>
        <dsp:cNvPr id="0" name=""/>
        <dsp:cNvSpPr/>
      </dsp:nvSpPr>
      <dsp:spPr>
        <a:xfrm>
          <a:off x="7520427" y="1421562"/>
          <a:ext cx="3445797" cy="208027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Cambria Math" panose="02040503050406030204" pitchFamily="18" charset="0"/>
              <a:ea typeface="Cambria Math" panose="02040503050406030204" pitchFamily="18" charset="0"/>
            </a:rPr>
            <a:t>Long term cash flow vs. 5-7 year horizon for highest return</a:t>
          </a:r>
        </a:p>
      </dsp:txBody>
      <dsp:txXfrm>
        <a:off x="7621977" y="1523112"/>
        <a:ext cx="3242697" cy="1877171"/>
      </dsp:txXfrm>
    </dsp:sp>
    <dsp:sp modelId="{CDD013CF-BE10-4750-B516-AF1A8AB4D913}">
      <dsp:nvSpPr>
        <dsp:cNvPr id="0" name=""/>
        <dsp:cNvSpPr/>
      </dsp:nvSpPr>
      <dsp:spPr>
        <a:xfrm>
          <a:off x="4487235" y="-1207230"/>
          <a:ext cx="5617102" cy="5617102"/>
        </a:xfrm>
        <a:custGeom>
          <a:avLst/>
          <a:gdLst/>
          <a:ahLst/>
          <a:cxnLst/>
          <a:rect l="0" t="0" r="0" b="0"/>
          <a:pathLst>
            <a:path>
              <a:moveTo>
                <a:pt x="4743530" y="4844188"/>
              </a:moveTo>
              <a:arcTo wR="2808551" hR="2808551" stAng="2787131" swAng="701604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B83B7C-7C0D-485F-99E3-4388EA4ED22E}">
      <dsp:nvSpPr>
        <dsp:cNvPr id="0" name=""/>
        <dsp:cNvSpPr/>
      </dsp:nvSpPr>
      <dsp:spPr>
        <a:xfrm>
          <a:off x="6170292" y="4081410"/>
          <a:ext cx="3672981" cy="217549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Cambria Math" panose="02040503050406030204" pitchFamily="18" charset="0"/>
              <a:ea typeface="Cambria Math" panose="02040503050406030204" pitchFamily="18" charset="0"/>
            </a:rPr>
            <a:t>When do they need capital back? </a:t>
          </a:r>
        </a:p>
      </dsp:txBody>
      <dsp:txXfrm>
        <a:off x="6276491" y="4187609"/>
        <a:ext cx="3460583" cy="1963094"/>
      </dsp:txXfrm>
    </dsp:sp>
    <dsp:sp modelId="{D7548EA7-8619-48FE-9CD3-A4D5E694DFD3}">
      <dsp:nvSpPr>
        <dsp:cNvPr id="0" name=""/>
        <dsp:cNvSpPr/>
      </dsp:nvSpPr>
      <dsp:spPr>
        <a:xfrm>
          <a:off x="3236454" y="413654"/>
          <a:ext cx="5617102" cy="5617102"/>
        </a:xfrm>
        <a:custGeom>
          <a:avLst/>
          <a:gdLst/>
          <a:ahLst/>
          <a:cxnLst/>
          <a:rect l="0" t="0" r="0" b="0"/>
          <a:pathLst>
            <a:path>
              <a:moveTo>
                <a:pt x="2853372" y="5616744"/>
              </a:moveTo>
              <a:arcTo wR="2808551" hR="2808551" stAng="5345136" swAng="296048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8B64B6-9951-4864-9133-F5A89E9AE3BD}">
      <dsp:nvSpPr>
        <dsp:cNvPr id="0" name=""/>
        <dsp:cNvSpPr/>
      </dsp:nvSpPr>
      <dsp:spPr>
        <a:xfrm>
          <a:off x="2383700" y="4032535"/>
          <a:ext cx="3384209" cy="227324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Cambria Math" panose="02040503050406030204" pitchFamily="18" charset="0"/>
              <a:ea typeface="Cambria Math" panose="02040503050406030204" pitchFamily="18" charset="0"/>
            </a:rPr>
            <a:t>Pay attention to personality. Will you like working with them?</a:t>
          </a:r>
        </a:p>
      </dsp:txBody>
      <dsp:txXfrm>
        <a:off x="2494670" y="4143505"/>
        <a:ext cx="3162269" cy="2051301"/>
      </dsp:txXfrm>
    </dsp:sp>
    <dsp:sp modelId="{1098E1FB-6857-4555-B27A-F52638BB1896}">
      <dsp:nvSpPr>
        <dsp:cNvPr id="0" name=""/>
        <dsp:cNvSpPr/>
      </dsp:nvSpPr>
      <dsp:spPr>
        <a:xfrm>
          <a:off x="2064251" y="-1200770"/>
          <a:ext cx="5617102" cy="5617102"/>
        </a:xfrm>
        <a:custGeom>
          <a:avLst/>
          <a:gdLst/>
          <a:ahLst/>
          <a:cxnLst/>
          <a:rect l="0" t="0" r="0" b="0"/>
          <a:pathLst>
            <a:path>
              <a:moveTo>
                <a:pt x="1235211" y="5135042"/>
              </a:moveTo>
              <a:arcTo wR="2808551" hR="2808551" stAng="7444163" swAng="682640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F66EE6-B729-4D75-8108-37AEC9D5822A}">
      <dsp:nvSpPr>
        <dsp:cNvPr id="0" name=""/>
        <dsp:cNvSpPr/>
      </dsp:nvSpPr>
      <dsp:spPr>
        <a:xfrm>
          <a:off x="1245502" y="1559604"/>
          <a:ext cx="3226976" cy="188294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Cambria Math" panose="02040503050406030204" pitchFamily="18" charset="0"/>
              <a:ea typeface="Cambria Math" panose="02040503050406030204" pitchFamily="18" charset="0"/>
            </a:rPr>
            <a:t>If interested have them </a:t>
          </a:r>
          <a:br>
            <a:rPr lang="en-US" sz="3200" kern="1200" dirty="0">
              <a:latin typeface="Cambria Math" panose="02040503050406030204" pitchFamily="18" charset="0"/>
              <a:ea typeface="Cambria Math" panose="02040503050406030204" pitchFamily="18" charset="0"/>
            </a:rPr>
          </a:br>
          <a:r>
            <a:rPr lang="en-US" sz="3200" kern="1200" dirty="0">
              <a:latin typeface="Cambria Math" panose="02040503050406030204" pitchFamily="18" charset="0"/>
              <a:ea typeface="Cambria Math" panose="02040503050406030204" pitchFamily="18" charset="0"/>
            </a:rPr>
            <a:t>fill out questionnaire </a:t>
          </a:r>
        </a:p>
      </dsp:txBody>
      <dsp:txXfrm>
        <a:off x="1337420" y="1651522"/>
        <a:ext cx="3043140" cy="1699111"/>
      </dsp:txXfrm>
    </dsp:sp>
    <dsp:sp modelId="{95C7FEB9-E19E-4F88-B5FE-2A08AD1AA5C8}">
      <dsp:nvSpPr>
        <dsp:cNvPr id="0" name=""/>
        <dsp:cNvSpPr/>
      </dsp:nvSpPr>
      <dsp:spPr>
        <a:xfrm>
          <a:off x="2268323" y="909523"/>
          <a:ext cx="5617102" cy="5617102"/>
        </a:xfrm>
        <a:custGeom>
          <a:avLst/>
          <a:gdLst/>
          <a:ahLst/>
          <a:cxnLst/>
          <a:rect l="0" t="0" r="0" b="0"/>
          <a:pathLst>
            <a:path>
              <a:moveTo>
                <a:pt x="1243655" y="476371"/>
              </a:moveTo>
              <a:arcTo wR="2808551" hR="2808551" stAng="14168301" swAng="1085172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19B231-40F9-4604-8E76-95D05D80700A}">
      <dsp:nvSpPr>
        <dsp:cNvPr id="0" name=""/>
        <dsp:cNvSpPr/>
      </dsp:nvSpPr>
      <dsp:spPr>
        <a:xfrm>
          <a:off x="145010" y="392341"/>
          <a:ext cx="3478530" cy="108704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289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Phone calls</a:t>
          </a:r>
        </a:p>
      </dsp:txBody>
      <dsp:txXfrm>
        <a:off x="145010" y="392341"/>
        <a:ext cx="3478530" cy="1087040"/>
      </dsp:txXfrm>
    </dsp:sp>
    <dsp:sp modelId="{86F243B8-CAC3-481C-B522-869DE55B45EC}">
      <dsp:nvSpPr>
        <dsp:cNvPr id="0" name=""/>
        <dsp:cNvSpPr/>
      </dsp:nvSpPr>
      <dsp:spPr>
        <a:xfrm>
          <a:off x="72" y="364780"/>
          <a:ext cx="760928" cy="1141392"/>
        </a:xfrm>
        <a:prstGeom prst="rect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16666" b="16666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DF3A33-942C-439B-8BA9-0E2C3B6F094F}">
      <dsp:nvSpPr>
        <dsp:cNvPr id="0" name=""/>
        <dsp:cNvSpPr/>
      </dsp:nvSpPr>
      <dsp:spPr>
        <a:xfrm>
          <a:off x="3921204" y="392341"/>
          <a:ext cx="3478530" cy="108704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289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Emails</a:t>
          </a:r>
          <a:endParaRPr lang="en-US" sz="2800" b="1" kern="1200" dirty="0"/>
        </a:p>
      </dsp:txBody>
      <dsp:txXfrm>
        <a:off x="3921204" y="392341"/>
        <a:ext cx="3478530" cy="1087040"/>
      </dsp:txXfrm>
    </dsp:sp>
    <dsp:sp modelId="{D3717624-4B10-4C7B-9E80-A3B62796B902}">
      <dsp:nvSpPr>
        <dsp:cNvPr id="0" name=""/>
        <dsp:cNvSpPr/>
      </dsp:nvSpPr>
      <dsp:spPr>
        <a:xfrm>
          <a:off x="3776265" y="364780"/>
          <a:ext cx="760928" cy="1141392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16666" b="16666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6E602F-7AE5-4054-96B3-3EE0C301AB5A}">
      <dsp:nvSpPr>
        <dsp:cNvPr id="0" name=""/>
        <dsp:cNvSpPr/>
      </dsp:nvSpPr>
      <dsp:spPr>
        <a:xfrm>
          <a:off x="7697398" y="392341"/>
          <a:ext cx="3478530" cy="108704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289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Newsletters</a:t>
          </a:r>
          <a:endParaRPr lang="en-US" sz="2800" b="1" kern="1200" dirty="0"/>
        </a:p>
      </dsp:txBody>
      <dsp:txXfrm>
        <a:off x="7697398" y="392341"/>
        <a:ext cx="3478530" cy="1087040"/>
      </dsp:txXfrm>
    </dsp:sp>
    <dsp:sp modelId="{3E7986A6-0691-4FA3-9D82-8C13DEBD2BAB}">
      <dsp:nvSpPr>
        <dsp:cNvPr id="0" name=""/>
        <dsp:cNvSpPr/>
      </dsp:nvSpPr>
      <dsp:spPr>
        <a:xfrm>
          <a:off x="7552459" y="364780"/>
          <a:ext cx="760928" cy="1141392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16666" b="16666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280426-CB91-4C15-B679-5D30D5951863}">
      <dsp:nvSpPr>
        <dsp:cNvPr id="0" name=""/>
        <dsp:cNvSpPr/>
      </dsp:nvSpPr>
      <dsp:spPr>
        <a:xfrm>
          <a:off x="145010" y="1760804"/>
          <a:ext cx="3478530" cy="108704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289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Articles touting the area you’re targeting</a:t>
          </a:r>
        </a:p>
      </dsp:txBody>
      <dsp:txXfrm>
        <a:off x="145010" y="1760804"/>
        <a:ext cx="3478530" cy="1087040"/>
      </dsp:txXfrm>
    </dsp:sp>
    <dsp:sp modelId="{0C988171-9765-4BF7-961F-D5AD42FBFA3F}">
      <dsp:nvSpPr>
        <dsp:cNvPr id="0" name=""/>
        <dsp:cNvSpPr/>
      </dsp:nvSpPr>
      <dsp:spPr>
        <a:xfrm>
          <a:off x="72" y="1733243"/>
          <a:ext cx="760928" cy="1141392"/>
        </a:xfrm>
        <a:prstGeom prst="rect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16666" b="16666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DE6100-4B98-4CDD-9170-516159286F95}">
      <dsp:nvSpPr>
        <dsp:cNvPr id="0" name=""/>
        <dsp:cNvSpPr/>
      </dsp:nvSpPr>
      <dsp:spPr>
        <a:xfrm>
          <a:off x="3921204" y="1760804"/>
          <a:ext cx="3478530" cy="108704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289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Group Meetings </a:t>
          </a:r>
        </a:p>
      </dsp:txBody>
      <dsp:txXfrm>
        <a:off x="3921204" y="1760804"/>
        <a:ext cx="3478530" cy="1087040"/>
      </dsp:txXfrm>
    </dsp:sp>
    <dsp:sp modelId="{08F7E660-36FA-4767-8566-86C8BA4C78EB}">
      <dsp:nvSpPr>
        <dsp:cNvPr id="0" name=""/>
        <dsp:cNvSpPr/>
      </dsp:nvSpPr>
      <dsp:spPr>
        <a:xfrm>
          <a:off x="3776265" y="1733243"/>
          <a:ext cx="760928" cy="1141392"/>
        </a:xfrm>
        <a:prstGeom prst="rect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16666" b="16666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D558B6-1F3A-4853-8F05-C79BA6025FA2}">
      <dsp:nvSpPr>
        <dsp:cNvPr id="0" name=""/>
        <dsp:cNvSpPr/>
      </dsp:nvSpPr>
      <dsp:spPr>
        <a:xfrm>
          <a:off x="7697398" y="1760804"/>
          <a:ext cx="3478530" cy="108704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289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/>
            <a:t>Powerpoint</a:t>
          </a:r>
          <a:r>
            <a:rPr lang="en-US" sz="2800" b="1" kern="1200" dirty="0"/>
            <a:t> Presentations</a:t>
          </a:r>
        </a:p>
      </dsp:txBody>
      <dsp:txXfrm>
        <a:off x="7697398" y="1760804"/>
        <a:ext cx="3478530" cy="1087040"/>
      </dsp:txXfrm>
    </dsp:sp>
    <dsp:sp modelId="{F3F7BEC4-00F6-4546-9910-13EAABD529DF}">
      <dsp:nvSpPr>
        <dsp:cNvPr id="0" name=""/>
        <dsp:cNvSpPr/>
      </dsp:nvSpPr>
      <dsp:spPr>
        <a:xfrm>
          <a:off x="7552459" y="1733243"/>
          <a:ext cx="760928" cy="1141392"/>
        </a:xfrm>
        <a:prstGeom prst="rect">
          <a:avLst/>
        </a:prstGeom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16666" b="16666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95855C-565E-4942-AB36-9FDD077535BB}">
      <dsp:nvSpPr>
        <dsp:cNvPr id="0" name=""/>
        <dsp:cNvSpPr/>
      </dsp:nvSpPr>
      <dsp:spPr>
        <a:xfrm>
          <a:off x="3921204" y="3129268"/>
          <a:ext cx="3478530" cy="108704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289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Gifts </a:t>
          </a:r>
          <a:endParaRPr lang="en-US" sz="2800" b="1" kern="1200" dirty="0"/>
        </a:p>
      </dsp:txBody>
      <dsp:txXfrm>
        <a:off x="3921204" y="3129268"/>
        <a:ext cx="3478530" cy="1087040"/>
      </dsp:txXfrm>
    </dsp:sp>
    <dsp:sp modelId="{545458B4-AA85-48DA-9A36-7A041875BE77}">
      <dsp:nvSpPr>
        <dsp:cNvPr id="0" name=""/>
        <dsp:cNvSpPr/>
      </dsp:nvSpPr>
      <dsp:spPr>
        <a:xfrm>
          <a:off x="3776265" y="3101707"/>
          <a:ext cx="760928" cy="1141392"/>
        </a:xfrm>
        <a:prstGeom prst="rect">
          <a:avLst/>
        </a:prstGeom>
        <a:blipFill dpi="0" rotWithShape="1">
          <a:blip xmlns:r="http://schemas.openxmlformats.org/officeDocument/2006/relationships"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16666" b="16666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BF487-662B-40F6-A8C8-448AE60BC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E6441A-3F87-4F58-B336-2CB0D163C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C263D-5874-4D3C-B041-9F1C87CDD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A091-60FD-47D1-9EC1-DEF458949BB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BB391-4623-4D87-BC14-CE2548890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86BAB-2CF2-447D-8FA7-3182C1DE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BAD22-E374-450F-BAB0-D7BB5503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37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D9615-EC66-4847-A688-486BD90D2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E8F219-B33C-462D-ADF2-7A213C0DC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D4D0C-2D9B-44A6-AA9B-E1997CF17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A091-60FD-47D1-9EC1-DEF458949BB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AA7B3-4608-4918-AA7E-133A2EACE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713F4-CE97-430B-BDA3-AB59886C7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BAD22-E374-450F-BAB0-D7BB5503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5D31CD-16CB-47B3-91F6-AB2A629661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B200E8-33D1-413E-B9DD-4CD360A2C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18498-535D-4CBD-8E2E-2EDA25C54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A091-60FD-47D1-9EC1-DEF458949BB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1F7E5-1788-4099-A79D-98FD1ECC4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50EB4-899C-45EF-9768-46A1226C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BAD22-E374-450F-BAB0-D7BB5503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65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556A-EE9C-4EFB-B3C6-313470A9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54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A4DF9-1F3D-4332-8E60-B2D4992E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4877B-4B47-4EBD-B59D-21C969689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4AD8C-C908-44EE-9759-B0E25883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22F716-F93E-43E0-A9AB-EE58CE1431D3}"/>
              </a:ext>
            </a:extLst>
          </p:cNvPr>
          <p:cNvSpPr/>
          <p:nvPr userDrawn="1"/>
        </p:nvSpPr>
        <p:spPr>
          <a:xfrm>
            <a:off x="0" y="5763491"/>
            <a:ext cx="12192000" cy="109450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ashflowLOGO01newshinywhitenormal.png">
            <a:extLst>
              <a:ext uri="{FF2B5EF4-FFF2-40B4-BE49-F238E27FC236}">
                <a16:creationId xmlns:a16="http://schemas.microsoft.com/office/drawing/2014/main" id="{BCD84716-4971-49BD-9666-753B3AA9BE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0046" y="6059291"/>
            <a:ext cx="1851908" cy="5478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6381601-1383-4B71-918B-E686CB6BE647}"/>
              </a:ext>
            </a:extLst>
          </p:cNvPr>
          <p:cNvSpPr/>
          <p:nvPr userDrawn="1"/>
        </p:nvSpPr>
        <p:spPr>
          <a:xfrm>
            <a:off x="4568" y="5752309"/>
            <a:ext cx="12182864" cy="11290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  <a:cs typeface="Angsana New" panose="020B0502040204020203" pitchFamily="18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683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D51F5-91DE-41E0-8A30-927468CD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182" y="550416"/>
            <a:ext cx="10291618" cy="5626547"/>
          </a:xfrm>
        </p:spPr>
        <p:txBody>
          <a:bodyPr vert="horz" lIns="91440" tIns="45720" rIns="91440" bIns="45720" rtlCol="0">
            <a:normAutofit/>
          </a:bodyPr>
          <a:lstStyle>
            <a:lvl1pPr marL="461963" indent="-461963">
              <a:defRPr lang="en-US" sz="40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914400" indent="-457200">
              <a:defRPr lang="en-US" sz="40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2pPr>
            <a:lvl3pPr marL="1376363" indent="-461963">
              <a:defRPr lang="en-US" sz="40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3pPr>
            <a:lvl4pPr>
              <a:defRPr lang="en-US" sz="40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4pPr>
            <a:lvl5pPr>
              <a:defRPr lang="en-US" sz="40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A4DF9-1F3D-4332-8E60-B2D4992E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4877B-4B47-4EBD-B59D-21C969689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4AD8C-C908-44EE-9759-B0E25883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ashflowLOGO01newshinywhitenormal.png">
            <a:extLst>
              <a:ext uri="{FF2B5EF4-FFF2-40B4-BE49-F238E27FC236}">
                <a16:creationId xmlns:a16="http://schemas.microsoft.com/office/drawing/2014/main" id="{A64B118C-17CD-4EFA-9BF7-F4C6D71303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70046" y="6059291"/>
            <a:ext cx="1851908" cy="5478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EB37DE-8784-463B-A03A-5AD8B6AAC23C}"/>
              </a:ext>
            </a:extLst>
          </p:cNvPr>
          <p:cNvSpPr/>
          <p:nvPr userDrawn="1"/>
        </p:nvSpPr>
        <p:spPr>
          <a:xfrm>
            <a:off x="697395" y="550416"/>
            <a:ext cx="140805" cy="55088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27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9BE10-B9B3-412C-A43B-ECBA5A98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FAF44-825F-4509-A783-AA22F98BD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8D683-4429-4F25-AFF3-B265CF1F9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A091-60FD-47D1-9EC1-DEF458949BB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4013D-BF1C-487A-B18A-620E10440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5F40F-5024-4256-9C23-97F16AFB1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BAD22-E374-450F-BAB0-D7BB5503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46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A2FB-44AB-4437-AF2B-8A4434053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1D331-2018-4DC0-A709-C31BC56FB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F34AE-F2D1-462F-AC86-3A102EC50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A091-60FD-47D1-9EC1-DEF458949BB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C8F79-BE49-431B-A31A-FE503A34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99664-B331-4981-9E3B-F9606F467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BAD22-E374-450F-BAB0-D7BB5503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13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3CC6A-E0AE-44F6-821E-104F62765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AC7CD-0AFB-4BA0-8749-E23673F0F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7158CF-B43D-4976-A66F-D242A6823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18848-B1DB-4E47-B6FE-B0C2329AB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A091-60FD-47D1-9EC1-DEF458949BB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4CA66-7AA1-4129-844C-A49F74F4C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F902A-4716-4777-8C60-978C4079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BAD22-E374-450F-BAB0-D7BB5503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84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4450A-693A-45C7-9DEB-5BE488FF6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62D64B-F708-4E4B-8028-EBF02AAE5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419421-0617-406B-8C9C-02A4A4B15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41DED4-4724-4C67-BBA9-4C012CF83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E0F9EC-09EA-4686-A586-E36B11A0F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DA90A2-2732-4300-91BD-BBF00FC3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A091-60FD-47D1-9EC1-DEF458949BB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DA8B14-2C20-4B25-B257-E56700279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A1AEEB-8C6B-45B7-AAFE-8505B2466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BAD22-E374-450F-BAB0-D7BB5503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3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78CD5-3D71-4A77-8293-B5411AA7F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9B2147-44D6-421D-868F-FF11D5097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A091-60FD-47D1-9EC1-DEF458949BB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065F4-76E4-42E1-8666-4A7BDCF5F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E18BA2-31D9-44F2-8236-78552978E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BAD22-E374-450F-BAB0-D7BB5503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8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DB4B4F-02B2-4705-BA9F-7C3C3E62D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A091-60FD-47D1-9EC1-DEF458949BB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960D4-980C-4050-8728-1D15731A8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84514-1913-4FDC-94FD-26317D0B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BAD22-E374-450F-BAB0-D7BB5503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88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E372B-9B19-48D4-B138-ECD2361A6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291FA-1AC8-4F1F-A234-F5D3A11A1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B5EEE7-7F2D-413F-887A-3EAB28AB2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5F615-23DB-4345-8A35-4C262F98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A091-60FD-47D1-9EC1-DEF458949BB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63E9E-680C-463F-B376-526E8EB99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F0BCC7-C96C-4E76-A058-B882D4460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BAD22-E374-450F-BAB0-D7BB5503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9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8E7DD-BF13-4289-89D5-9320F65F9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5257DF-11D1-465A-8B8C-21A47EA67E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52657D-7781-4DCE-8D97-263937FC6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CD5B32-8E5B-4F13-80D3-49B8A82EA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A091-60FD-47D1-9EC1-DEF458949BB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8FE1E-3144-4BCF-93EE-36398DD31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80DEA2-60AA-4BA5-B833-C9FCC4F66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BAD22-E374-450F-BAB0-D7BB5503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49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2284AF-00FD-4024-9DC4-F08A37730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6BD40-03A3-4E9C-BD56-357CE7455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94BE7-3F02-43AB-BFA0-740B203903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EA091-60FD-47D1-9EC1-DEF458949BB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3D282-C7FF-419A-9DAF-AA8696B58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94CFF-94A4-42C3-80E8-C6B3020411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BAD22-E374-450F-BAB0-D7BB5503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hyperlink" Target="http://theconversation.com/the-truth-behind-our-dangerous-public-debt-levels-13245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&amp;ehk=VX5PW8DmfUreoMpmDGyHtg&amp;r=0&amp;pid=OfficeInsert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hyperlink" Target="http://ux.stackexchange.com/questions/19612/why-dont-most-elevator-panels-let-you-unselec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4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hyperlink" Target="http://esheninger.blogspot.com/2015/11/developing-branded-strategy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Your Team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773AC4A-F12F-4BBC-8AB9-1F92AE754FF2}"/>
              </a:ext>
            </a:extLst>
          </p:cNvPr>
          <p:cNvSpPr txBox="1">
            <a:spLocks/>
          </p:cNvSpPr>
          <p:nvPr/>
        </p:nvSpPr>
        <p:spPr>
          <a:xfrm>
            <a:off x="4287449" y="6459785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Copyright © 2017 Lifetime </a:t>
            </a:r>
            <a:r>
              <a:rPr lang="en-US" b="0" cap="none" spc="0" dirty="0" err="1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CashFlow</a:t>
            </a: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Academy LLC</a:t>
            </a:r>
          </a:p>
        </p:txBody>
      </p:sp>
      <p:pic>
        <p:nvPicPr>
          <p:cNvPr id="4" name="Picture 3" descr="Community Manager. En busca de un perfil | Rizomátic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690688"/>
            <a:ext cx="4419600" cy="36090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60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Partners and Investors: </a:t>
            </a:r>
            <a:b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Joint Ventures vs. Syndication</a:t>
            </a:r>
            <a:b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F4CC4AA-C6C3-493A-8408-802329D585CB}"/>
              </a:ext>
            </a:extLst>
          </p:cNvPr>
          <p:cNvGraphicFramePr/>
          <p:nvPr/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1208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E8E0B-C52F-4F71-BC89-2EF45C947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756" y="152755"/>
            <a:ext cx="10515600" cy="2157308"/>
          </a:xfrm>
        </p:spPr>
        <p:txBody>
          <a:bodyPr>
            <a:noAutofit/>
          </a:bodyPr>
          <a:lstStyle/>
          <a:p>
            <a:r>
              <a:rPr lang="en-US" sz="4400" dirty="0"/>
              <a:t>Equity Investors</a:t>
            </a:r>
            <a:br>
              <a:rPr lang="en-US" sz="4400" dirty="0"/>
            </a:br>
            <a:r>
              <a:rPr lang="en-US" sz="4400" dirty="0"/>
              <a:t>(Equity = Down payment/up front </a:t>
            </a:r>
            <a:br>
              <a:rPr lang="en-US" sz="4400" dirty="0"/>
            </a:br>
            <a:r>
              <a:rPr lang="en-US" sz="4400" dirty="0"/>
              <a:t>monies for closing costs, cap 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6067-AB4E-4476-BBD2-F2D8BF4BD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56" y="2310063"/>
            <a:ext cx="10515600" cy="4046286"/>
          </a:xfrm>
        </p:spPr>
        <p:txBody>
          <a:bodyPr>
            <a:normAutofit/>
          </a:bodyPr>
          <a:lstStyle/>
          <a:p>
            <a:r>
              <a:rPr lang="en-US" sz="3000" dirty="0"/>
              <a:t>Get a piece of the equity in the deal</a:t>
            </a:r>
          </a:p>
          <a:p>
            <a:r>
              <a:rPr lang="en-US" sz="3000" dirty="0"/>
              <a:t>Get their proportionate share of cash flow and profits from sale</a:t>
            </a:r>
          </a:p>
          <a:p>
            <a:r>
              <a:rPr lang="en-US" sz="3000" dirty="0"/>
              <a:t>The split between you and your Equity Partners is determined by the numbers of the deal</a:t>
            </a:r>
          </a:p>
          <a:p>
            <a:r>
              <a:rPr lang="en-US" sz="3000" dirty="0"/>
              <a:t>Typically stay in the deal if you refinance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503C87-F7C6-4F9D-B2B7-B45DDB3B70F4}"/>
              </a:ext>
            </a:extLst>
          </p:cNvPr>
          <p:cNvSpPr/>
          <p:nvPr/>
        </p:nvSpPr>
        <p:spPr>
          <a:xfrm>
            <a:off x="609600" y="5712360"/>
            <a:ext cx="112382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5"/>
                </a:solidFill>
              </a:rPr>
              <a:t>(Recommend higher minimum investments. IE: 50k plus)</a:t>
            </a:r>
            <a:endParaRPr lang="en-US" sz="2000" dirty="0">
              <a:solidFill>
                <a:schemeClr val="accent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671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2C862B5A-F5FA-482F-BD7E-9F77DBE6AE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66097C-38D1-4F61-94E3-E55FB785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2764" y="152755"/>
            <a:ext cx="7008592" cy="1325563"/>
          </a:xfrm>
        </p:spPr>
        <p:txBody>
          <a:bodyPr>
            <a:normAutofit/>
          </a:bodyPr>
          <a:lstStyle/>
          <a:p>
            <a:r>
              <a:rPr lang="en-US"/>
              <a:t>Funding Sources for Equity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240A0-16B8-409E-A2DB-1EB922E3C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2764" y="1267327"/>
            <a:ext cx="7008592" cy="5192458"/>
          </a:xfrm>
        </p:spPr>
        <p:txBody>
          <a:bodyPr>
            <a:normAutofit/>
          </a:bodyPr>
          <a:lstStyle/>
          <a:p>
            <a:r>
              <a:rPr lang="en-US" dirty="0"/>
              <a:t>Friends and Family</a:t>
            </a:r>
          </a:p>
          <a:p>
            <a:r>
              <a:rPr lang="en-US" dirty="0"/>
              <a:t>Credit Cards </a:t>
            </a:r>
          </a:p>
          <a:p>
            <a:r>
              <a:rPr lang="en-US" dirty="0"/>
              <a:t>Equity LOC</a:t>
            </a:r>
          </a:p>
          <a:p>
            <a:r>
              <a:rPr lang="en-US" dirty="0"/>
              <a:t>Roth Self-Directed IRA’s </a:t>
            </a:r>
          </a:p>
          <a:p>
            <a:r>
              <a:rPr lang="en-US" dirty="0"/>
              <a:t>Private Money from Investors</a:t>
            </a:r>
          </a:p>
          <a:p>
            <a:r>
              <a:rPr lang="en-US" dirty="0"/>
              <a:t>Hard Money </a:t>
            </a:r>
          </a:p>
          <a:p>
            <a:r>
              <a:rPr lang="en-US" dirty="0"/>
              <a:t>Crowd Funding </a:t>
            </a:r>
          </a:p>
          <a:p>
            <a:r>
              <a:rPr lang="en-US" dirty="0"/>
              <a:t>Family Offices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5DF6015-B678-49C1-9DAD-0816DED68AC2}"/>
              </a:ext>
            </a:extLst>
          </p:cNvPr>
          <p:cNvSpPr txBox="1">
            <a:spLocks/>
          </p:cNvSpPr>
          <p:nvPr/>
        </p:nvSpPr>
        <p:spPr>
          <a:xfrm>
            <a:off x="6310209" y="6459785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endParaRPr lang="en-US" b="0" cap="none" spc="0" dirty="0">
              <a:ln w="0"/>
              <a:solidFill>
                <a:schemeClr val="accent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7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5E94AB98-1E8A-4B71-9C82-AE8760B74E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424DB0-5FBE-4BE5-881A-217EF796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2764" y="365125"/>
            <a:ext cx="6791036" cy="1325563"/>
          </a:xfrm>
        </p:spPr>
        <p:txBody>
          <a:bodyPr>
            <a:normAutofit/>
          </a:bodyPr>
          <a:lstStyle/>
          <a:p>
            <a:r>
              <a:rPr lang="en-US" dirty="0"/>
              <a:t>Debt Investor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80524-A014-4B7A-A3C6-643673E03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2764" y="1478317"/>
            <a:ext cx="7008592" cy="4883153"/>
          </a:xfrm>
        </p:spPr>
        <p:txBody>
          <a:bodyPr>
            <a:normAutofit/>
          </a:bodyPr>
          <a:lstStyle/>
          <a:p>
            <a:r>
              <a:rPr lang="en-US" dirty="0"/>
              <a:t>They do not receive equity</a:t>
            </a:r>
          </a:p>
          <a:p>
            <a:r>
              <a:rPr lang="en-US" dirty="0"/>
              <a:t>They are like a bank</a:t>
            </a:r>
          </a:p>
          <a:p>
            <a:r>
              <a:rPr lang="en-US" dirty="0"/>
              <a:t>More difficult to raise debt than equity. (people like upside)</a:t>
            </a:r>
          </a:p>
          <a:p>
            <a:r>
              <a:rPr lang="en-US" dirty="0"/>
              <a:t>Can refinance them out of the deal</a:t>
            </a:r>
            <a:endParaRPr lang="en-US" sz="4000" dirty="0"/>
          </a:p>
          <a:p>
            <a:pPr marL="0" indent="0" algn="ctr">
              <a:buNone/>
            </a:pPr>
            <a:r>
              <a:rPr lang="en-US" b="1" dirty="0">
                <a:solidFill>
                  <a:schemeClr val="accent5"/>
                </a:solidFill>
              </a:rPr>
              <a:t>(Paid in full upon refinance or sale)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582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CE761A04-3F00-4AAB-94ED-186409E73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7" y="1276989"/>
            <a:ext cx="5071256" cy="49191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2FB421-5F81-49CA-8D69-5E624EACA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Find </a:t>
            </a:r>
            <a:br>
              <a:rPr lang="en-US" dirty="0"/>
            </a:br>
            <a:r>
              <a:rPr lang="en-US" dirty="0"/>
              <a:t>Investors /Partners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41F41-D8E9-4F96-9797-E21E978CB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8364" y="365124"/>
            <a:ext cx="5816823" cy="6492875"/>
          </a:xfrm>
        </p:spPr>
        <p:txBody>
          <a:bodyPr>
            <a:normAutofit/>
          </a:bodyPr>
          <a:lstStyle/>
          <a:p>
            <a:r>
              <a:rPr lang="en-US" sz="3200" dirty="0"/>
              <a:t>Everywhere people gather and meet</a:t>
            </a:r>
          </a:p>
          <a:p>
            <a:r>
              <a:rPr lang="en-US" sz="3200" dirty="0"/>
              <a:t>Church</a:t>
            </a:r>
          </a:p>
          <a:p>
            <a:r>
              <a:rPr lang="en-US" sz="3200" dirty="0"/>
              <a:t>Sporting Events</a:t>
            </a:r>
          </a:p>
          <a:p>
            <a:r>
              <a:rPr lang="en-US" sz="3200" dirty="0"/>
              <a:t>Health Club</a:t>
            </a:r>
          </a:p>
          <a:p>
            <a:r>
              <a:rPr lang="en-US" sz="3200" dirty="0"/>
              <a:t>Meetup Groups  </a:t>
            </a:r>
            <a:br>
              <a:rPr lang="en-US" sz="3200" dirty="0"/>
            </a:br>
            <a:r>
              <a:rPr lang="en-US" sz="3200" dirty="0"/>
              <a:t>(create your own)</a:t>
            </a:r>
          </a:p>
          <a:p>
            <a:r>
              <a:rPr lang="en-US" sz="3200" dirty="0"/>
              <a:t>REIA Meetings</a:t>
            </a:r>
          </a:p>
          <a:p>
            <a:r>
              <a:rPr lang="en-US" sz="3200" dirty="0"/>
              <a:t>Networking Events</a:t>
            </a:r>
          </a:p>
          <a:p>
            <a:r>
              <a:rPr lang="en-US" sz="3200" dirty="0"/>
              <a:t>Do Real Estate Investing Presentations to groups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ADE6E0-5148-4C82-AF97-D00E17F73004}"/>
              </a:ext>
            </a:extLst>
          </p:cNvPr>
          <p:cNvSpPr/>
          <p:nvPr/>
        </p:nvSpPr>
        <p:spPr>
          <a:xfrm>
            <a:off x="484711" y="5581011"/>
            <a:ext cx="55814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chemeClr val="accent2"/>
                </a:solidFill>
              </a:rPr>
              <a:t>(BECOME A GREAT ASKER OF QUESTIONS)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941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etalware, person, indoor, lock&#10;&#10;Description generated with very high confidence">
            <a:extLst>
              <a:ext uri="{FF2B5EF4-FFF2-40B4-BE49-F238E27FC236}">
                <a16:creationId xmlns:a16="http://schemas.microsoft.com/office/drawing/2014/main" id="{031F4752-67FC-4EE1-A451-B0272A4C6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4411DC-BC03-4163-88BE-F0DFD6925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703" y="33090"/>
            <a:ext cx="6694714" cy="1325563"/>
          </a:xfrm>
        </p:spPr>
        <p:txBody>
          <a:bodyPr>
            <a:normAutofit/>
          </a:bodyPr>
          <a:lstStyle/>
          <a:p>
            <a:r>
              <a:rPr lang="en-US" dirty="0"/>
              <a:t>Elevator Pitch </a:t>
            </a:r>
            <a:br>
              <a:rPr lang="en-US" dirty="0"/>
            </a:br>
            <a:r>
              <a:rPr lang="en-US" dirty="0"/>
              <a:t>(What Do You Do?)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84CB4-D76B-45E6-B7A6-B14AE6165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2764" y="1478318"/>
            <a:ext cx="7008592" cy="5079798"/>
          </a:xfrm>
        </p:spPr>
        <p:txBody>
          <a:bodyPr>
            <a:normAutofit/>
          </a:bodyPr>
          <a:lstStyle/>
          <a:p>
            <a:r>
              <a:rPr lang="en-US" dirty="0"/>
              <a:t>I’m investing in Multifamily Properties in growing markets for cash flow and appreciation. I’d love your help. Who do you know that might be interested in investing with me? </a:t>
            </a:r>
          </a:p>
          <a:p>
            <a:r>
              <a:rPr lang="en-US" dirty="0"/>
              <a:t>We help people like you invest in Multifamily Properties</a:t>
            </a:r>
          </a:p>
          <a:p>
            <a:r>
              <a:rPr lang="en-US" dirty="0"/>
              <a:t>We put together groups of investors to invest in Multifamily Properties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7B4711A-07E8-40F8-8DB5-8B31666983FD}"/>
              </a:ext>
            </a:extLst>
          </p:cNvPr>
          <p:cNvSpPr txBox="1">
            <a:spLocks/>
          </p:cNvSpPr>
          <p:nvPr/>
        </p:nvSpPr>
        <p:spPr>
          <a:xfrm>
            <a:off x="6310209" y="6459785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endParaRPr lang="en-US" b="0" cap="none" spc="0" dirty="0">
              <a:ln w="0"/>
              <a:solidFill>
                <a:schemeClr val="accent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12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8543EF4-E391-42B9-8E9D-FD21E810A9F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235976"/>
          <a:ext cx="12192000" cy="6582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9C70F5-4FA5-4B15-9C5E-6E0FC68C6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211" y="433226"/>
            <a:ext cx="3299579" cy="5577840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When Getting to Know 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5E689E4-EC79-4A49-8DD0-C0E3764298B5}"/>
              </a:ext>
            </a:extLst>
          </p:cNvPr>
          <p:cNvSpPr txBox="1">
            <a:spLocks/>
          </p:cNvSpPr>
          <p:nvPr/>
        </p:nvSpPr>
        <p:spPr>
          <a:xfrm>
            <a:off x="4287449" y="6492875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endParaRPr lang="en-US" b="0" cap="none" spc="0" dirty="0">
              <a:ln w="0"/>
              <a:solidFill>
                <a:schemeClr val="accent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692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43AE5-5028-4625-99B0-2C1118AD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Money from Investors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4B756-CC3C-47CB-A1FA-C73480AD83E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199" y="1474839"/>
            <a:ext cx="7885471" cy="433602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Remember managing your investors is usually harder than managing the asset. (property)</a:t>
            </a:r>
          </a:p>
          <a:p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If they nitpick about your acquisition or other fees get rid of them. “If you’re more worried about what I’m making than what you are then this probably isn’t a good fit.”</a:t>
            </a:r>
          </a:p>
          <a:p>
            <a:endParaRPr lang="en-US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Graphic 4" descr="Money">
            <a:extLst>
              <a:ext uri="{FF2B5EF4-FFF2-40B4-BE49-F238E27FC236}">
                <a16:creationId xmlns:a16="http://schemas.microsoft.com/office/drawing/2014/main" id="{763A7639-304A-45B8-890B-9CA6A7CF1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40994" y="1595284"/>
            <a:ext cx="3465872" cy="3465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5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4EC81-CAA3-4DF2-9098-E24196AB1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Nurturing Relationships </a:t>
            </a:r>
            <a:br>
              <a:rPr lang="en-US" dirty="0"/>
            </a:br>
            <a:r>
              <a:rPr lang="en-US" dirty="0"/>
              <a:t>with Investors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4348C59-F6F9-4E22-ABA3-7762DD9CAA68}"/>
              </a:ext>
            </a:extLst>
          </p:cNvPr>
          <p:cNvGraphicFramePr/>
          <p:nvPr/>
        </p:nvGraphicFramePr>
        <p:xfrm>
          <a:off x="860926" y="1434067"/>
          <a:ext cx="11176001" cy="4710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/>
          <p:cNvSpPr/>
          <p:nvPr/>
        </p:nvSpPr>
        <p:spPr>
          <a:xfrm>
            <a:off x="7808494" y="4934635"/>
            <a:ext cx="3545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2"/>
                </a:solidFill>
              </a:rPr>
              <a:t>Must keep your investors warm </a:t>
            </a:r>
            <a:br>
              <a:rPr lang="en-US" b="1" i="1" dirty="0">
                <a:solidFill>
                  <a:schemeClr val="accent2"/>
                </a:solidFill>
              </a:rPr>
            </a:br>
            <a:r>
              <a:rPr lang="en-US" b="1" i="1" dirty="0">
                <a:solidFill>
                  <a:schemeClr val="accent2"/>
                </a:solidFill>
              </a:rPr>
              <a:t>with monthly contact</a:t>
            </a:r>
            <a:br>
              <a:rPr lang="en-US" b="1" i="1" dirty="0">
                <a:solidFill>
                  <a:schemeClr val="accent2"/>
                </a:solidFill>
              </a:rPr>
            </a:br>
            <a:endParaRPr lang="en-US" b="1" i="1" dirty="0">
              <a:solidFill>
                <a:schemeClr val="accent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673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F440595E-B78A-4D2F-B4B3-06CFB54279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7254F0-EB36-483B-AC50-0D9741927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194" y="365125"/>
            <a:ext cx="5771606" cy="1325563"/>
          </a:xfrm>
        </p:spPr>
        <p:txBody>
          <a:bodyPr>
            <a:normAutofit/>
          </a:bodyPr>
          <a:lstStyle/>
          <a:p>
            <a:r>
              <a:rPr lang="en-US" dirty="0"/>
              <a:t>Brand Yourself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E2C66-3590-40EE-9775-45A30485E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5108" y="1825625"/>
            <a:ext cx="5858691" cy="4351338"/>
          </a:xfrm>
        </p:spPr>
        <p:txBody>
          <a:bodyPr>
            <a:normAutofit/>
          </a:bodyPr>
          <a:lstStyle/>
          <a:p>
            <a:r>
              <a:rPr lang="en-US" dirty="0"/>
              <a:t>Pick a Company Name</a:t>
            </a:r>
          </a:p>
          <a:p>
            <a:r>
              <a:rPr lang="en-US" dirty="0"/>
              <a:t>(Holdings, Group, Equity, Capital, Properties, Partners)</a:t>
            </a:r>
          </a:p>
          <a:p>
            <a:r>
              <a:rPr lang="en-US" dirty="0"/>
              <a:t>Logo</a:t>
            </a:r>
          </a:p>
          <a:p>
            <a:r>
              <a:rPr lang="en-US" dirty="0"/>
              <a:t>Create Website </a:t>
            </a:r>
          </a:p>
          <a:p>
            <a:r>
              <a:rPr lang="en-US" dirty="0"/>
              <a:t>Business Cards</a:t>
            </a:r>
          </a:p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0454B97-3081-4325-BAF6-CC95FC503E58}"/>
              </a:ext>
            </a:extLst>
          </p:cNvPr>
          <p:cNvSpPr txBox="1">
            <a:spLocks/>
          </p:cNvSpPr>
          <p:nvPr/>
        </p:nvSpPr>
        <p:spPr>
          <a:xfrm>
            <a:off x="6310209" y="6459785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endParaRPr lang="en-US" b="0" cap="none" spc="0" dirty="0">
              <a:ln w="0"/>
              <a:solidFill>
                <a:schemeClr val="accent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616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FA015048-687F-4872-8F8B-9938A27DFF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F50332-D46A-40E6-9AAE-41D14088F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966" y="365125"/>
            <a:ext cx="6511833" cy="1325563"/>
          </a:xfrm>
        </p:spPr>
        <p:txBody>
          <a:bodyPr>
            <a:normAutofit/>
          </a:bodyPr>
          <a:lstStyle/>
          <a:p>
            <a:r>
              <a:rPr lang="en-US" dirty="0"/>
              <a:t>Property Manager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442E4-7DCA-4136-9C9E-8B92358C5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2764" y="1478317"/>
            <a:ext cx="7629236" cy="5226927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Manage several size and class of properties you’re targeting</a:t>
            </a:r>
          </a:p>
          <a:p>
            <a:r>
              <a:rPr lang="en-US" sz="3600" dirty="0"/>
              <a:t>Not a company that manages A Class properties for your C Class</a:t>
            </a:r>
          </a:p>
          <a:p>
            <a:r>
              <a:rPr lang="en-US" sz="3600" dirty="0"/>
              <a:t>CPM designation (Certified Property Manager) helpful </a:t>
            </a:r>
          </a:p>
          <a:p>
            <a:r>
              <a:rPr lang="en-US" sz="3600" dirty="0"/>
              <a:t>IREM (Institute of Real Estate Manager)</a:t>
            </a:r>
          </a:p>
          <a:p>
            <a:r>
              <a:rPr lang="en-US" sz="3600" dirty="0"/>
              <a:t>Have office well located in area</a:t>
            </a:r>
          </a:p>
          <a:p>
            <a:r>
              <a:rPr lang="en-US" sz="3600" dirty="0"/>
              <a:t>Embraced Technology (mobile web presence) 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065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A1EE9-0659-4912-AA8F-8D4948803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creenshot, outdoor, sky&#10;&#10;Description automatically generated">
            <a:extLst>
              <a:ext uri="{FF2B5EF4-FFF2-40B4-BE49-F238E27FC236}">
                <a16:creationId xmlns:a16="http://schemas.microsoft.com/office/drawing/2014/main" id="{ADC1094A-D748-410E-8DC9-AD927259F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40580"/>
            <a:ext cx="12213336" cy="7298580"/>
          </a:xfrm>
        </p:spPr>
      </p:pic>
    </p:spTree>
    <p:extLst>
      <p:ext uri="{BB962C8B-B14F-4D97-AF65-F5344CB8AC3E}">
        <p14:creationId xmlns:p14="http://schemas.microsoft.com/office/powerpoint/2010/main" val="2177584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00A0F-257D-4853-B11D-FC8BC7E37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51C34D5-750E-4BD8-ACB8-D1F136795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187" y="-211755"/>
            <a:ext cx="8566484" cy="8718550"/>
          </a:xfrm>
        </p:spPr>
      </p:pic>
    </p:spTree>
    <p:extLst>
      <p:ext uri="{BB962C8B-B14F-4D97-AF65-F5344CB8AC3E}">
        <p14:creationId xmlns:p14="http://schemas.microsoft.com/office/powerpoint/2010/main" val="718260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C5D03-C120-4943-8E53-3AF01A281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04C8C2C-44F6-4968-8AFF-5867F066B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6966"/>
            <a:ext cx="12207921" cy="8891320"/>
          </a:xfrm>
        </p:spPr>
      </p:pic>
    </p:spTree>
    <p:extLst>
      <p:ext uri="{BB962C8B-B14F-4D97-AF65-F5344CB8AC3E}">
        <p14:creationId xmlns:p14="http://schemas.microsoft.com/office/powerpoint/2010/main" val="402866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18B0E-54FB-4C0B-8F44-AA2148E0B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D93E330-A65E-44F0-855D-DE82769A4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9764"/>
            <a:ext cx="12982638" cy="8123722"/>
          </a:xfrm>
        </p:spPr>
      </p:pic>
    </p:spTree>
    <p:extLst>
      <p:ext uri="{BB962C8B-B14F-4D97-AF65-F5344CB8AC3E}">
        <p14:creationId xmlns:p14="http://schemas.microsoft.com/office/powerpoint/2010/main" val="2274268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looking at a computer&#10;&#10;Description generated with high confidence">
            <a:extLst>
              <a:ext uri="{FF2B5EF4-FFF2-40B4-BE49-F238E27FC236}">
                <a16:creationId xmlns:a16="http://schemas.microsoft.com/office/drawing/2014/main" id="{AF6A7066-A81B-429C-BAB8-A115F32B57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183" y="185210"/>
            <a:ext cx="6633754" cy="1325563"/>
          </a:xfrm>
        </p:spPr>
        <p:txBody>
          <a:bodyPr>
            <a:normAutofit/>
          </a:bodyPr>
          <a:lstStyle/>
          <a:p>
            <a:r>
              <a:rPr lang="en-US" dirty="0"/>
              <a:t>Commercial Real Estate Brokers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2764" y="1478317"/>
            <a:ext cx="7008592" cy="4981467"/>
          </a:xfrm>
        </p:spPr>
        <p:txBody>
          <a:bodyPr>
            <a:normAutofit/>
          </a:bodyPr>
          <a:lstStyle/>
          <a:p>
            <a:r>
              <a:rPr lang="en-US" dirty="0"/>
              <a:t>You want brokers that work RE full time</a:t>
            </a:r>
          </a:p>
          <a:p>
            <a:r>
              <a:rPr lang="en-US" dirty="0"/>
              <a:t>You want brokers that specialize in the size/type apartments you’re targeting </a:t>
            </a:r>
          </a:p>
          <a:p>
            <a:r>
              <a:rPr lang="en-US" dirty="0"/>
              <a:t>As a newbie the best brokers are often the youngest and most motivated who will work the hardest to get deals</a:t>
            </a:r>
          </a:p>
          <a:p>
            <a:r>
              <a:rPr lang="en-US" dirty="0"/>
              <a:t>Deep relationships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531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dirty="0"/>
              <a:t>Real Estate Attorney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1" y="2575033"/>
            <a:ext cx="5322692" cy="3835593"/>
          </a:xfrm>
        </p:spPr>
        <p:txBody>
          <a:bodyPr>
            <a:normAutofit/>
          </a:bodyPr>
          <a:lstStyle/>
          <a:p>
            <a:r>
              <a:rPr lang="en-US" dirty="0"/>
              <a:t>Attorney who specializes in commercial real estate</a:t>
            </a:r>
          </a:p>
          <a:p>
            <a:r>
              <a:rPr lang="en-US" dirty="0"/>
              <a:t>One that owns their own commercial real estate is even better</a:t>
            </a:r>
          </a:p>
          <a:p>
            <a:r>
              <a:rPr lang="en-US" dirty="0"/>
              <a:t>Always have contracts reviewed </a:t>
            </a:r>
          </a:p>
        </p:txBody>
      </p:sp>
      <p:pic>
        <p:nvPicPr>
          <p:cNvPr id="5" name="Picture 4" descr="A picture containing water&#10;&#10;Description generated with high confidence">
            <a:extLst>
              <a:ext uri="{FF2B5EF4-FFF2-40B4-BE49-F238E27FC236}">
                <a16:creationId xmlns:a16="http://schemas.microsoft.com/office/drawing/2014/main" id="{CEB7A459-A147-45BA-B556-EC88FA0911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7522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2"/>
          <p:cNvGraphicFramePr>
            <a:graphicFrameLocks noGrp="1"/>
          </p:cNvGraphicFramePr>
          <p:nvPr>
            <p:ph idx="1"/>
          </p:nvPr>
        </p:nvGraphicFramePr>
        <p:xfrm>
          <a:off x="0" y="545573"/>
          <a:ext cx="11788877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1572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1D8B5-C306-476C-857B-3256FE627B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5210" y="365125"/>
            <a:ext cx="6668589" cy="1325563"/>
          </a:xfrm>
        </p:spPr>
        <p:txBody>
          <a:bodyPr>
            <a:normAutofit/>
          </a:bodyPr>
          <a:lstStyle/>
          <a:p>
            <a:r>
              <a:rPr lang="en-US" dirty="0"/>
              <a:t>Commercial Lenders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6834" y="1825625"/>
            <a:ext cx="6746966" cy="4351338"/>
          </a:xfrm>
        </p:spPr>
        <p:txBody>
          <a:bodyPr>
            <a:normAutofit/>
          </a:bodyPr>
          <a:lstStyle/>
          <a:p>
            <a:r>
              <a:rPr lang="en-US" sz="3600" dirty="0"/>
              <a:t>Commercial bankers and brokers</a:t>
            </a:r>
          </a:p>
          <a:p>
            <a:r>
              <a:rPr lang="en-US" sz="3600" dirty="0"/>
              <a:t>For small apartments and complexes local and regional banks</a:t>
            </a:r>
          </a:p>
          <a:p>
            <a:r>
              <a:rPr lang="en-US" sz="3600" dirty="0"/>
              <a:t>For loans over 1mm good FNMA/Freddie Broker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319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B15AC274-CC43-491F-BE6D-DF6B78114AD1}"/>
              </a:ext>
            </a:extLst>
          </p:cNvPr>
          <p:cNvGraphicFramePr>
            <a:graphicFrameLocks/>
          </p:cNvGraphicFramePr>
          <p:nvPr/>
        </p:nvGraphicFramePr>
        <p:xfrm>
          <a:off x="344129" y="545573"/>
          <a:ext cx="11157253" cy="5513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6548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A5A72-7F5E-4BDC-9EEF-93806B035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182" y="550416"/>
            <a:ext cx="10291618" cy="6307584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chemeClr val="accent1"/>
                </a:solidFill>
              </a:rPr>
              <a:t>Advantages of Creating a Partnership for your Multifamily Investing</a:t>
            </a:r>
          </a:p>
          <a:p>
            <a:r>
              <a:rPr lang="en-US" dirty="0"/>
              <a:t>You can divide up the responsibilities</a:t>
            </a:r>
          </a:p>
          <a:p>
            <a:r>
              <a:rPr lang="en-US" dirty="0"/>
              <a:t>Combine an analytical person with an outgoing personality</a:t>
            </a:r>
          </a:p>
          <a:p>
            <a:r>
              <a:rPr lang="en-US" dirty="0"/>
              <a:t>Help you reach out to investors for equity</a:t>
            </a:r>
          </a:p>
          <a:p>
            <a:r>
              <a:rPr lang="en-US" dirty="0"/>
              <a:t>Help you obtain financing. Strength in numbers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78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2D060-8C68-40CE-8C19-21B753A01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874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dirty="0"/>
              <a:t>Partner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8A60E-FAB0-41EF-BE4D-66A3602DC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56" y="1233325"/>
            <a:ext cx="10515600" cy="5265798"/>
          </a:xfrm>
        </p:spPr>
        <p:txBody>
          <a:bodyPr numCol="2" spcCol="182880">
            <a:noAutofit/>
          </a:bodyPr>
          <a:lstStyle/>
          <a:p>
            <a:r>
              <a:rPr lang="en-US" sz="3200" dirty="0"/>
              <a:t>A partnership is a like a marriage. You can’t fire them. </a:t>
            </a:r>
          </a:p>
          <a:p>
            <a:r>
              <a:rPr lang="en-US" sz="3200" dirty="0"/>
              <a:t>Trust your intuition.</a:t>
            </a:r>
          </a:p>
          <a:p>
            <a:r>
              <a:rPr lang="en-US" sz="3200" dirty="0"/>
              <a:t>You want complimentary skill sets. You do NOT want to be alike!</a:t>
            </a:r>
          </a:p>
          <a:p>
            <a:r>
              <a:rPr lang="en-US" sz="3200" dirty="0"/>
              <a:t>Try to explore their past work ethic. </a:t>
            </a:r>
          </a:p>
          <a:p>
            <a:r>
              <a:rPr lang="en-US" sz="3200" dirty="0"/>
              <a:t> Have the difficult conversations up front! </a:t>
            </a:r>
          </a:p>
          <a:p>
            <a:pPr marL="0" indent="0">
              <a:buNone/>
            </a:pPr>
            <a:r>
              <a:rPr lang="en-US" sz="3200" dirty="0"/>
              <a:t>    1. What happens if things don’t work out. </a:t>
            </a:r>
          </a:p>
          <a:p>
            <a:pPr marL="0" indent="0">
              <a:buNone/>
            </a:pPr>
            <a:r>
              <a:rPr lang="en-US" sz="3200" dirty="0"/>
              <a:t>    2. Exit plan for death or dissolution. (buy sell)</a:t>
            </a:r>
          </a:p>
          <a:p>
            <a:pPr marL="0" indent="0">
              <a:buNone/>
            </a:pPr>
            <a:r>
              <a:rPr lang="en-US" sz="3200" dirty="0"/>
              <a:t>    3. Who is responsible for what duties?</a:t>
            </a:r>
          </a:p>
          <a:p>
            <a:pPr marL="0" indent="0">
              <a:buNone/>
            </a:pPr>
            <a:r>
              <a:rPr lang="en-US" sz="3200" dirty="0"/>
              <a:t>    4. How is decision making handled?  </a:t>
            </a:r>
          </a:p>
          <a:p>
            <a:pPr marL="0" indent="0">
              <a:buNone/>
            </a:pPr>
            <a:r>
              <a:rPr lang="en-US" sz="3200" dirty="0"/>
              <a:t>    5. Salaries if any?</a:t>
            </a:r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540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782</Words>
  <Application>Microsoft Office PowerPoint</Application>
  <PresentationFormat>Widescreen</PresentationFormat>
  <Paragraphs>115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Office Theme</vt:lpstr>
      <vt:lpstr>Building Your Team</vt:lpstr>
      <vt:lpstr>Property Manager</vt:lpstr>
      <vt:lpstr>Commercial Real Estate Brokers</vt:lpstr>
      <vt:lpstr>Real Estate Attorney</vt:lpstr>
      <vt:lpstr>PowerPoint Presentation</vt:lpstr>
      <vt:lpstr>Commercial Lenders</vt:lpstr>
      <vt:lpstr>PowerPoint Presentation</vt:lpstr>
      <vt:lpstr>PowerPoint Presentation</vt:lpstr>
      <vt:lpstr>Partner Considerations</vt:lpstr>
      <vt:lpstr>Partners and Investors:  Joint Ventures vs. Syndication </vt:lpstr>
      <vt:lpstr>Equity Investors (Equity = Down payment/up front  monies for closing costs, cap X)</vt:lpstr>
      <vt:lpstr>Funding Sources for Equity</vt:lpstr>
      <vt:lpstr>Debt Investor </vt:lpstr>
      <vt:lpstr>How to Find  Investors /Partners</vt:lpstr>
      <vt:lpstr>Elevator Pitch  (What Do You Do?) </vt:lpstr>
      <vt:lpstr>When Getting to Know </vt:lpstr>
      <vt:lpstr>Private Money from Investors </vt:lpstr>
      <vt:lpstr>Nurturing Relationships  with Investors</vt:lpstr>
      <vt:lpstr>Brand Yourself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Your Team</dc:title>
  <dc:creator>Rod Khleif</dc:creator>
  <cp:lastModifiedBy>Rod Khleif</cp:lastModifiedBy>
  <cp:revision>2</cp:revision>
  <dcterms:created xsi:type="dcterms:W3CDTF">2019-08-06T15:55:07Z</dcterms:created>
  <dcterms:modified xsi:type="dcterms:W3CDTF">2020-02-26T01:10:06Z</dcterms:modified>
</cp:coreProperties>
</file>