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66" r:id="rId2"/>
    <p:sldId id="267" r:id="rId3"/>
    <p:sldId id="268" r:id="rId4"/>
    <p:sldId id="274" r:id="rId5"/>
    <p:sldId id="270" r:id="rId6"/>
    <p:sldId id="269" r:id="rId7"/>
    <p:sldId id="271" r:id="rId8"/>
    <p:sldId id="272" r:id="rId9"/>
    <p:sldId id="273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C096C-B002-4F54-ACAA-FF0599A0DBD7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A59B-66E1-407D-BE71-2D36936B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39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CB64DE-FB3A-4D83-9241-A0D26824BE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FFCCB2D6-E4BA-4BD9-899F-67EBE65B4C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1" y="1338674"/>
            <a:ext cx="9977813" cy="2093081"/>
          </a:xfrm>
          <a:prstGeom prst="rect">
            <a:avLst/>
          </a:prstGeom>
          <a:noFill/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C96E397-7705-43C9-AC81-FA8EF1951D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E2AC9-CD5A-44BE-AE77-F788E9950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0" y="4414687"/>
            <a:ext cx="10250013" cy="1233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Quick assessment</a:t>
            </a:r>
          </a:p>
        </p:txBody>
      </p:sp>
    </p:spTree>
    <p:extLst>
      <p:ext uri="{BB962C8B-B14F-4D97-AF65-F5344CB8AC3E}">
        <p14:creationId xmlns:p14="http://schemas.microsoft.com/office/powerpoint/2010/main" val="1995355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800" dirty="0"/>
              <a:t>Condition</a:t>
            </a:r>
          </a:p>
          <a:p>
            <a:pPr lvl="2"/>
            <a:r>
              <a:rPr lang="en-US" sz="2400" dirty="0"/>
              <a:t>Makes a huge difference for CAPEX assumptions</a:t>
            </a:r>
          </a:p>
          <a:p>
            <a:pPr lvl="2"/>
            <a:r>
              <a:rPr lang="en-US" sz="2400" dirty="0"/>
              <a:t>Sometimes can get good info from brokers</a:t>
            </a:r>
          </a:p>
          <a:p>
            <a:pPr lvl="2"/>
            <a:r>
              <a:rPr lang="en-US" sz="2400" dirty="0"/>
              <a:t>Site visit is the best but we don’t have time at this point</a:t>
            </a:r>
          </a:p>
          <a:p>
            <a:pPr lvl="2"/>
            <a:r>
              <a:rPr lang="en-US" sz="2400" dirty="0"/>
              <a:t>Lots of factors</a:t>
            </a:r>
          </a:p>
          <a:p>
            <a:pPr lvl="2"/>
            <a:r>
              <a:rPr lang="en-US" sz="2400" dirty="0"/>
              <a:t>Remember ROI rule</a:t>
            </a:r>
          </a:p>
          <a:p>
            <a:pPr lvl="2"/>
            <a:r>
              <a:rPr lang="en-US" sz="2400" dirty="0"/>
              <a:t>Fourth number</a:t>
            </a:r>
          </a:p>
        </p:txBody>
      </p:sp>
    </p:spTree>
    <p:extLst>
      <p:ext uri="{BB962C8B-B14F-4D97-AF65-F5344CB8AC3E}">
        <p14:creationId xmlns:p14="http://schemas.microsoft.com/office/powerpoint/2010/main" val="76116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Economy</a:t>
            </a:r>
          </a:p>
          <a:p>
            <a:pPr lvl="2"/>
            <a:r>
              <a:rPr lang="en-US" sz="2400" dirty="0"/>
              <a:t>Population</a:t>
            </a:r>
          </a:p>
          <a:p>
            <a:pPr lvl="2"/>
            <a:r>
              <a:rPr lang="en-US" sz="2400" dirty="0"/>
              <a:t>Growth (population/job/</a:t>
            </a:r>
            <a:r>
              <a:rPr lang="en-US" sz="2400" dirty="0" err="1"/>
              <a:t>etc</a:t>
            </a:r>
            <a:r>
              <a:rPr lang="en-US" sz="2400" dirty="0"/>
              <a:t>)</a:t>
            </a:r>
          </a:p>
          <a:p>
            <a:pPr lvl="2"/>
            <a:r>
              <a:rPr lang="en-US" sz="2400" dirty="0"/>
              <a:t>Retail/Jobs/</a:t>
            </a:r>
            <a:r>
              <a:rPr lang="en-US" sz="2400" dirty="0" err="1"/>
              <a:t>Etc</a:t>
            </a:r>
            <a:endParaRPr lang="en-US" sz="2400" dirty="0"/>
          </a:p>
          <a:p>
            <a:pPr lvl="2"/>
            <a:r>
              <a:rPr lang="en-US" sz="2400" dirty="0"/>
              <a:t>Fifth number</a:t>
            </a:r>
          </a:p>
        </p:txBody>
      </p:sp>
    </p:spTree>
    <p:extLst>
      <p:ext uri="{BB962C8B-B14F-4D97-AF65-F5344CB8AC3E}">
        <p14:creationId xmlns:p14="http://schemas.microsoft.com/office/powerpoint/2010/main" val="329186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Relationship with seller/broker</a:t>
            </a:r>
          </a:p>
          <a:p>
            <a:pPr lvl="2"/>
            <a:r>
              <a:rPr lang="en-US" sz="2400" dirty="0"/>
              <a:t>Experience</a:t>
            </a:r>
          </a:p>
          <a:p>
            <a:pPr lvl="2"/>
            <a:r>
              <a:rPr lang="en-US" sz="2400" dirty="0"/>
              <a:t>Team</a:t>
            </a:r>
          </a:p>
          <a:p>
            <a:pPr lvl="2"/>
            <a:r>
              <a:rPr lang="en-US" sz="2400" dirty="0"/>
              <a:t>Previous work/deals</a:t>
            </a:r>
          </a:p>
          <a:p>
            <a:pPr lvl="2"/>
            <a:r>
              <a:rPr lang="en-US" sz="2400" dirty="0"/>
              <a:t>On market/off market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205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Look for multiple price points</a:t>
            </a:r>
          </a:p>
          <a:p>
            <a:pPr lvl="2"/>
            <a:r>
              <a:rPr lang="en-US" sz="2400" dirty="0"/>
              <a:t>Put together a mental scatter graph</a:t>
            </a:r>
          </a:p>
          <a:p>
            <a:pPr lvl="2"/>
            <a:r>
              <a:rPr lang="en-US" sz="2400" dirty="0"/>
              <a:t>There are a lot of assumptions, but you will see patterns from different angles</a:t>
            </a:r>
          </a:p>
        </p:txBody>
      </p:sp>
    </p:spTree>
    <p:extLst>
      <p:ext uri="{BB962C8B-B14F-4D97-AF65-F5344CB8AC3E}">
        <p14:creationId xmlns:p14="http://schemas.microsoft.com/office/powerpoint/2010/main" val="326616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7195828" cy="3477827"/>
          </a:xfrm>
        </p:spPr>
        <p:txBody>
          <a:bodyPr>
            <a:normAutofit/>
          </a:bodyPr>
          <a:lstStyle/>
          <a:p>
            <a:r>
              <a:rPr lang="en-US" sz="3200" dirty="0"/>
              <a:t>Quick Assessment Assumptions</a:t>
            </a:r>
          </a:p>
          <a:p>
            <a:pPr lvl="1"/>
            <a:r>
              <a:rPr lang="en-US" sz="2800" dirty="0"/>
              <a:t>Know your targets</a:t>
            </a:r>
          </a:p>
          <a:p>
            <a:pPr lvl="1"/>
            <a:r>
              <a:rPr lang="en-US" sz="2800" dirty="0"/>
              <a:t>Understand basic analysis</a:t>
            </a:r>
          </a:p>
          <a:p>
            <a:pPr lvl="1"/>
            <a:r>
              <a:rPr lang="en-US" sz="2800" dirty="0"/>
              <a:t>Have a team in place</a:t>
            </a:r>
          </a:p>
          <a:p>
            <a:pPr lvl="1"/>
            <a:r>
              <a:rPr lang="en-US" sz="2800" dirty="0"/>
              <a:t>Know how to build credibility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74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Look for the weak link</a:t>
            </a:r>
          </a:p>
          <a:p>
            <a:pPr lvl="2"/>
            <a:r>
              <a:rPr lang="en-US" sz="2400" dirty="0"/>
              <a:t>Revenue</a:t>
            </a:r>
          </a:p>
          <a:p>
            <a:pPr lvl="2"/>
            <a:r>
              <a:rPr lang="en-US" sz="2400" dirty="0"/>
              <a:t>Expenses</a:t>
            </a:r>
          </a:p>
          <a:p>
            <a:pPr lvl="2"/>
            <a:r>
              <a:rPr lang="en-US" sz="2400" dirty="0"/>
              <a:t>NOI</a:t>
            </a:r>
          </a:p>
          <a:p>
            <a:pPr lvl="2"/>
            <a:r>
              <a:rPr lang="en-US" sz="2400" dirty="0"/>
              <a:t># Doors</a:t>
            </a:r>
          </a:p>
          <a:p>
            <a:pPr lvl="2"/>
            <a:r>
              <a:rPr lang="en-US" sz="2400" dirty="0"/>
              <a:t>Condition</a:t>
            </a:r>
          </a:p>
          <a:p>
            <a:pPr lvl="2"/>
            <a:r>
              <a:rPr lang="en-US" sz="2400" dirty="0"/>
              <a:t>Economy</a:t>
            </a:r>
          </a:p>
          <a:p>
            <a:pPr lvl="2"/>
            <a:r>
              <a:rPr lang="en-US" sz="2400" dirty="0"/>
              <a:t>Relationship with seller/broker</a:t>
            </a:r>
          </a:p>
        </p:txBody>
      </p:sp>
    </p:spTree>
    <p:extLst>
      <p:ext uri="{BB962C8B-B14F-4D97-AF65-F5344CB8AC3E}">
        <p14:creationId xmlns:p14="http://schemas.microsoft.com/office/powerpoint/2010/main" val="245398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Look for multiple price points</a:t>
            </a:r>
          </a:p>
          <a:p>
            <a:pPr lvl="2"/>
            <a:r>
              <a:rPr lang="en-US" sz="2400" dirty="0"/>
              <a:t>Put together a mental scatter graph</a:t>
            </a:r>
          </a:p>
        </p:txBody>
      </p:sp>
    </p:spTree>
    <p:extLst>
      <p:ext uri="{BB962C8B-B14F-4D97-AF65-F5344CB8AC3E}">
        <p14:creationId xmlns:p14="http://schemas.microsoft.com/office/powerpoint/2010/main" val="168265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Super Quick Assessment</a:t>
            </a:r>
          </a:p>
          <a:p>
            <a:pPr lvl="2"/>
            <a:r>
              <a:rPr lang="en-US" sz="2400" dirty="0"/>
              <a:t>Area?</a:t>
            </a:r>
          </a:p>
          <a:p>
            <a:pPr lvl="2"/>
            <a:r>
              <a:rPr lang="en-US" sz="2400" dirty="0"/>
              <a:t>50% expense rule</a:t>
            </a:r>
          </a:p>
          <a:p>
            <a:pPr lvl="2"/>
            <a:r>
              <a:rPr lang="en-US" sz="2400" dirty="0"/>
              <a:t>Plus minus adjustments</a:t>
            </a:r>
          </a:p>
          <a:p>
            <a:pPr lvl="2"/>
            <a:r>
              <a:rPr lang="en-US" sz="2400" dirty="0"/>
              <a:t>Cap rate</a:t>
            </a:r>
          </a:p>
          <a:p>
            <a:pPr lvl="3"/>
            <a:r>
              <a:rPr lang="en-US" sz="2200" dirty="0"/>
              <a:t>Know the market</a:t>
            </a:r>
          </a:p>
          <a:p>
            <a:pPr lvl="3"/>
            <a:r>
              <a:rPr lang="en-US" sz="2200" dirty="0"/>
              <a:t>Know your target returns</a:t>
            </a:r>
          </a:p>
        </p:txBody>
      </p:sp>
    </p:spTree>
    <p:extLst>
      <p:ext uri="{BB962C8B-B14F-4D97-AF65-F5344CB8AC3E}">
        <p14:creationId xmlns:p14="http://schemas.microsoft.com/office/powerpoint/2010/main" val="295966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Revenue</a:t>
            </a:r>
          </a:p>
          <a:p>
            <a:pPr lvl="2"/>
            <a:r>
              <a:rPr lang="en-US" sz="2400" dirty="0"/>
              <a:t>Comps</a:t>
            </a:r>
          </a:p>
          <a:p>
            <a:pPr lvl="3"/>
            <a:r>
              <a:rPr lang="en-US" sz="2200" dirty="0"/>
              <a:t>Existing</a:t>
            </a:r>
          </a:p>
          <a:p>
            <a:pPr lvl="3"/>
            <a:r>
              <a:rPr lang="en-US" sz="2200" dirty="0"/>
              <a:t>Future</a:t>
            </a:r>
          </a:p>
          <a:p>
            <a:pPr lvl="2"/>
            <a:r>
              <a:rPr lang="en-US" sz="2400" dirty="0"/>
              <a:t>Other income</a:t>
            </a:r>
          </a:p>
          <a:p>
            <a:pPr lvl="2"/>
            <a:r>
              <a:rPr lang="en-US" sz="2400" dirty="0"/>
              <a:t>Assume broker numbers (for now)</a:t>
            </a:r>
          </a:p>
          <a:p>
            <a:pPr lvl="2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747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Expenses</a:t>
            </a:r>
          </a:p>
          <a:p>
            <a:pPr lvl="2"/>
            <a:r>
              <a:rPr lang="en-US" sz="2400" dirty="0"/>
              <a:t>$4500/unit plus/minus</a:t>
            </a:r>
          </a:p>
          <a:p>
            <a:pPr lvl="2"/>
            <a:r>
              <a:rPr lang="en-US" sz="2400" dirty="0"/>
              <a:t>Look for big stuff</a:t>
            </a:r>
            <a:endParaRPr lang="en-US" sz="2200" dirty="0"/>
          </a:p>
          <a:p>
            <a:pPr lvl="2"/>
            <a:r>
              <a:rPr lang="en-US" sz="2200" dirty="0"/>
              <a:t>Know normalizing very well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615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NOI</a:t>
            </a:r>
          </a:p>
          <a:p>
            <a:pPr lvl="2"/>
            <a:r>
              <a:rPr lang="en-US" sz="2400" dirty="0"/>
              <a:t>Don’t worry about growth</a:t>
            </a:r>
          </a:p>
          <a:p>
            <a:pPr lvl="2"/>
            <a:r>
              <a:rPr lang="en-US" sz="2400" dirty="0"/>
              <a:t>Don’t worry about exact number</a:t>
            </a:r>
          </a:p>
          <a:p>
            <a:pPr lvl="2"/>
            <a:r>
              <a:rPr lang="en-US" sz="2400" dirty="0"/>
              <a:t>Just trying to get an assessment for valuation</a:t>
            </a:r>
          </a:p>
          <a:p>
            <a:pPr lvl="2"/>
            <a:r>
              <a:rPr lang="en-US" sz="2400" dirty="0"/>
              <a:t>This where the second number comes into play</a:t>
            </a:r>
          </a:p>
        </p:txBody>
      </p:sp>
    </p:spTree>
    <p:extLst>
      <p:ext uri="{BB962C8B-B14F-4D97-AF65-F5344CB8AC3E}">
        <p14:creationId xmlns:p14="http://schemas.microsoft.com/office/powerpoint/2010/main" val="200326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30" y="392130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120BCF-21CC-450F-A25D-B4B19799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82214"/>
            <a:ext cx="8534400" cy="1233996"/>
          </a:xfrm>
        </p:spPr>
        <p:txBody>
          <a:bodyPr>
            <a:normAutofit/>
          </a:bodyPr>
          <a:lstStyle/>
          <a:p>
            <a:r>
              <a:rPr lang="en-US" dirty="0"/>
              <a:t>Quick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5928" y="803563"/>
            <a:ext cx="6593129" cy="4576619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# of Doors</a:t>
            </a:r>
          </a:p>
          <a:p>
            <a:pPr lvl="2"/>
            <a:r>
              <a:rPr lang="en-US" sz="2400" dirty="0"/>
              <a:t>Ability to scale</a:t>
            </a:r>
          </a:p>
          <a:p>
            <a:pPr lvl="2"/>
            <a:r>
              <a:rPr lang="en-US" sz="2400" dirty="0"/>
              <a:t>Add to existing portfolio</a:t>
            </a:r>
          </a:p>
          <a:p>
            <a:pPr lvl="2"/>
            <a:r>
              <a:rPr lang="en-US" sz="2400" dirty="0"/>
              <a:t>Property management options</a:t>
            </a:r>
          </a:p>
          <a:p>
            <a:pPr lvl="2"/>
            <a:r>
              <a:rPr lang="en-US" sz="2400" dirty="0"/>
              <a:t>Cost savings/efficiencies</a:t>
            </a:r>
          </a:p>
          <a:p>
            <a:pPr lvl="2"/>
            <a:r>
              <a:rPr lang="en-US" sz="2400" dirty="0"/>
              <a:t>Third number</a:t>
            </a:r>
          </a:p>
        </p:txBody>
      </p:sp>
    </p:spTree>
    <p:extLst>
      <p:ext uri="{BB962C8B-B14F-4D97-AF65-F5344CB8AC3E}">
        <p14:creationId xmlns:p14="http://schemas.microsoft.com/office/powerpoint/2010/main" val="75324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261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3</vt:lpstr>
      <vt:lpstr>Slice</vt:lpstr>
      <vt:lpstr>Quick assessment</vt:lpstr>
      <vt:lpstr>PowerPoint Presentation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  <vt:lpstr>Quick 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Rate of Return</dc:title>
  <dc:creator>Robert Ritzenthaler</dc:creator>
  <cp:lastModifiedBy>Robert Ritzenthaler</cp:lastModifiedBy>
  <cp:revision>9</cp:revision>
  <dcterms:created xsi:type="dcterms:W3CDTF">2017-10-25T13:47:26Z</dcterms:created>
  <dcterms:modified xsi:type="dcterms:W3CDTF">2019-10-07T21:01:13Z</dcterms:modified>
</cp:coreProperties>
</file>