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57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C096C-B002-4F54-ACAA-FF0599A0DBD7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A59B-66E1-407D-BE71-2D36936B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39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CB64DE-FB3A-4D83-9241-A0D26824BE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FFCCB2D6-E4BA-4BD9-899F-67EBE65B4C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1" y="1338674"/>
            <a:ext cx="9977813" cy="2093081"/>
          </a:xfrm>
          <a:prstGeom prst="rect">
            <a:avLst/>
          </a:prstGeom>
          <a:noFill/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C96E397-7705-43C9-AC81-FA8EF1951D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E2AC9-CD5A-44BE-AE77-F788E9950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0" y="4414687"/>
            <a:ext cx="10250013" cy="1233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DEALING WITH LENDERS</a:t>
            </a:r>
          </a:p>
        </p:txBody>
      </p:sp>
    </p:spTree>
    <p:extLst>
      <p:ext uri="{BB962C8B-B14F-4D97-AF65-F5344CB8AC3E}">
        <p14:creationId xmlns:p14="http://schemas.microsoft.com/office/powerpoint/2010/main" val="2552727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At the property level - what if you don’t have very good financials?  What if you need to re-build the financials?  Is it important to have a consistent financial picture for the underwriter?  What happens to your deal if the underwriter starts to lose faith in the numbers?  How can a good broker help with this?</a:t>
            </a:r>
          </a:p>
        </p:txBody>
      </p:sp>
    </p:spTree>
    <p:extLst>
      <p:ext uri="{BB962C8B-B14F-4D97-AF65-F5344CB8AC3E}">
        <p14:creationId xmlns:p14="http://schemas.microsoft.com/office/powerpoint/2010/main" val="337271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What is a term sheet?  How is that different from the quote?  What could change between the quote and the term sheet?</a:t>
            </a:r>
          </a:p>
        </p:txBody>
      </p:sp>
    </p:spTree>
    <p:extLst>
      <p:ext uri="{BB962C8B-B14F-4D97-AF65-F5344CB8AC3E}">
        <p14:creationId xmlns:p14="http://schemas.microsoft.com/office/powerpoint/2010/main" val="55670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What is the rate lock?  What is the loan commitment?  What are costs involved with lender and broker?  Can you negotiate lender and broker costs?</a:t>
            </a:r>
          </a:p>
        </p:txBody>
      </p:sp>
    </p:spTree>
    <p:extLst>
      <p:ext uri="{BB962C8B-B14F-4D97-AF65-F5344CB8AC3E}">
        <p14:creationId xmlns:p14="http://schemas.microsoft.com/office/powerpoint/2010/main" val="364594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How can a Green Report affect financing terms?  How do you get a Green Report?  How much does it cost?  What if tenants pay utilities?</a:t>
            </a:r>
          </a:p>
        </p:txBody>
      </p:sp>
    </p:spTree>
    <p:extLst>
      <p:ext uri="{BB962C8B-B14F-4D97-AF65-F5344CB8AC3E}">
        <p14:creationId xmlns:p14="http://schemas.microsoft.com/office/powerpoint/2010/main" val="136509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Why would you choose a mortgage broker instead of just going direct to a lender saving the money?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97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How do you choose a broker? What questions should you ask when calling them? How do you vet them?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4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What is involved in an initial document request?  What information is the broker/lender looking for and why?  What are the main things to be prepared for to make this step successful?  How do different brokers handle this process different ways?</a:t>
            </a:r>
          </a:p>
        </p:txBody>
      </p:sp>
    </p:spTree>
    <p:extLst>
      <p:ext uri="{BB962C8B-B14F-4D97-AF65-F5344CB8AC3E}">
        <p14:creationId xmlns:p14="http://schemas.microsoft.com/office/powerpoint/2010/main" val="20489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What is the timeframe to expect a quote back from a broker?  Who will the broker reach out to?  What is the goal of this process?  </a:t>
            </a:r>
          </a:p>
        </p:txBody>
      </p:sp>
    </p:spTree>
    <p:extLst>
      <p:ext uri="{BB962C8B-B14F-4D97-AF65-F5344CB8AC3E}">
        <p14:creationId xmlns:p14="http://schemas.microsoft.com/office/powerpoint/2010/main" val="146156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How do you pick a lender?  What questions do you need to ask?  How do you determine if it’s a good fit for your project?</a:t>
            </a:r>
          </a:p>
        </p:txBody>
      </p:sp>
    </p:spTree>
    <p:extLst>
      <p:ext uri="{BB962C8B-B14F-4D97-AF65-F5344CB8AC3E}">
        <p14:creationId xmlns:p14="http://schemas.microsoft.com/office/powerpoint/2010/main" val="312239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Backtracking a little here - What is a pre-review market?  How does that affect your underwriting?  Is this something you want to know ahead of time?</a:t>
            </a:r>
          </a:p>
        </p:txBody>
      </p:sp>
    </p:spTree>
    <p:extLst>
      <p:ext uri="{BB962C8B-B14F-4D97-AF65-F5344CB8AC3E}">
        <p14:creationId xmlns:p14="http://schemas.microsoft.com/office/powerpoint/2010/main" val="233417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Backtracking a little here - What is a pre-review market?  How does that affect your underwriting?  Is this something you want to know ahead of time?</a:t>
            </a:r>
          </a:p>
        </p:txBody>
      </p:sp>
    </p:spTree>
    <p:extLst>
      <p:ext uri="{BB962C8B-B14F-4D97-AF65-F5344CB8AC3E}">
        <p14:creationId xmlns:p14="http://schemas.microsoft.com/office/powerpoint/2010/main" val="14920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5" y="4870217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875" y="478289"/>
            <a:ext cx="7815072" cy="390845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Once you pick a lender and move forward – what documentation are they going to need? </a:t>
            </a:r>
          </a:p>
        </p:txBody>
      </p:sp>
    </p:spTree>
    <p:extLst>
      <p:ext uri="{BB962C8B-B14F-4D97-AF65-F5344CB8AC3E}">
        <p14:creationId xmlns:p14="http://schemas.microsoft.com/office/powerpoint/2010/main" val="284909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612</TotalTime>
  <Words>366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3</vt:lpstr>
      <vt:lpstr>Slice</vt:lpstr>
      <vt:lpstr>DEALING WITH LENDERS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Rate of Return</dc:title>
  <dc:creator>Robert Ritzenthaler</dc:creator>
  <cp:lastModifiedBy>Robert Ritzenthaler</cp:lastModifiedBy>
  <cp:revision>29</cp:revision>
  <dcterms:created xsi:type="dcterms:W3CDTF">2017-10-25T13:47:26Z</dcterms:created>
  <dcterms:modified xsi:type="dcterms:W3CDTF">2020-02-27T00:07:13Z</dcterms:modified>
</cp:coreProperties>
</file>