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866" r:id="rId2"/>
    <p:sldId id="2605" r:id="rId3"/>
    <p:sldId id="25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49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1867D4-3849-484C-AC73-C21A32B88E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744D5C-5855-4959-8FD0-C6AFF85775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D6D86F-A555-4516-AA46-1827A178C0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A1C23-5ADF-4355-B7E2-195D290B40D7}" type="datetimeFigureOut">
              <a:rPr lang="en-US" smtClean="0"/>
              <a:t>1/2/2020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756185-7BC2-4E2E-AF66-6557826923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A93E1E-EB6C-4B38-A857-87B77940AF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79D9F-B9C1-4880-B31B-8EE958B9B2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5990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70D029-27E0-4383-8B04-9F0545D123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90BF73-C6B0-487C-B4EF-133A22EF81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926C2F-67FB-40C3-ACE7-05F18A93ED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A1C23-5ADF-4355-B7E2-195D290B40D7}" type="datetimeFigureOut">
              <a:rPr lang="en-US" smtClean="0"/>
              <a:t>1/2/2020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CE89C8-CCF9-4209-AB13-0CA13C1633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E2B53C-411B-4AC3-B098-5C57210DBF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79D9F-B9C1-4880-B31B-8EE958B9B2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47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DC1C173-388B-4238-97DD-C7B213E2D03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31A7254-47A9-41F0-93B1-772368FEEF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85FDBA-98A4-4F2F-9565-1A599D1B4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A1C23-5ADF-4355-B7E2-195D290B40D7}" type="datetimeFigureOut">
              <a:rPr lang="en-US" smtClean="0"/>
              <a:t>1/2/2020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F6884B-88C6-449D-98AC-1FD73F173F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15B4C2-35EE-4382-9353-20530FD53C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79D9F-B9C1-4880-B31B-8EE958B9B2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8134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A8E415-F638-4B4A-AE4B-41E7C11216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3BADDD-7C50-4D2B-BA68-F06861FDC2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E74345-A0D4-45DC-B88A-49EDCE8EF3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A1C23-5ADF-4355-B7E2-195D290B40D7}" type="datetimeFigureOut">
              <a:rPr lang="en-US" smtClean="0"/>
              <a:t>1/2/2020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85AFD2-EC9C-4FBE-B81B-43D868507D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23497D-64E4-4893-8CCC-80C71203FD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79D9F-B9C1-4880-B31B-8EE958B9B2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6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A70583-8978-44B4-B8C7-25FC740C1A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BA6EBE-4B21-4DEA-97C3-934EAB6F5C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6D2D55-3AAF-4C4C-9AD9-E35616B4AA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A1C23-5ADF-4355-B7E2-195D290B40D7}" type="datetimeFigureOut">
              <a:rPr lang="en-US" smtClean="0"/>
              <a:t>1/2/2020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119663-5F62-420A-B778-2701BF14F5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6DD7F5-01B5-4551-825A-2FB9A274F9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79D9F-B9C1-4880-B31B-8EE958B9B2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7931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8E0D77-55CD-4C13-84BA-77E1D4D632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051573-E3EE-42C3-ACAC-DEAB9906F0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279486-0D57-4C96-A9C1-972A8F0867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F22ECD-A1F3-4462-ABAE-274159268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A1C23-5ADF-4355-B7E2-195D290B40D7}" type="datetimeFigureOut">
              <a:rPr lang="en-US" smtClean="0"/>
              <a:t>1/2/2020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59BE6E-49D7-4BFA-98F7-463E968311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A42D4C-480C-4780-8734-EAF21E9E21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79D9F-B9C1-4880-B31B-8EE958B9B2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6803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22D9D6-9EC4-454B-B892-AA2A7A80BC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B6C408-A4F4-4CB6-9228-6376763174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66CA19-5730-4E8E-873D-46CB763D75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4791C60-D048-4BC0-AE20-E092C5D9B8C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F7AB957-9290-4A24-810A-4F40827185B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837CBF-8472-4757-B247-9E6A1D2F5D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A1C23-5ADF-4355-B7E2-195D290B40D7}" type="datetimeFigureOut">
              <a:rPr lang="en-US" smtClean="0"/>
              <a:t>1/2/2020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8220EE-3F14-47F8-A7ED-43F3246CC2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4E6378A-32E2-49D9-82DD-B5771025A8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79D9F-B9C1-4880-B31B-8EE958B9B2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3637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D3BF06-7FBD-41B1-AC71-8AA9BEA9F0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21925D4-2F92-4FF6-9149-32ECD9D4CF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A1C23-5ADF-4355-B7E2-195D290B40D7}" type="datetimeFigureOut">
              <a:rPr lang="en-US" smtClean="0"/>
              <a:t>1/2/2020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B96BA0-D307-48EF-9A64-38ADA347E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7B13755-2A6D-4E74-9B30-D538A36218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79D9F-B9C1-4880-B31B-8EE958B9B2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252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C4ABB68-D838-4422-8F50-41C14B58F3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A1C23-5ADF-4355-B7E2-195D290B40D7}" type="datetimeFigureOut">
              <a:rPr lang="en-US" smtClean="0"/>
              <a:t>1/2/2020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BD8DAC3-0702-4EF4-B56C-764AFC085A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224F24-1D37-4D43-9028-DA5295F44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79D9F-B9C1-4880-B31B-8EE958B9B2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928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0C0507-30FF-4447-BC48-15F7ABB5F8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0557FD-0579-40CC-9F2D-62A18FDB65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C7527B-59B0-4AB0-9DE5-0589B8DE57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993BDF-C6E7-49B6-8933-0FDDDAB8CC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A1C23-5ADF-4355-B7E2-195D290B40D7}" type="datetimeFigureOut">
              <a:rPr lang="en-US" smtClean="0"/>
              <a:t>1/2/2020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52748C-A506-405F-BA78-DC7AFED780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0575A7-A76E-4E10-94EC-358430BC0E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79D9F-B9C1-4880-B31B-8EE958B9B2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389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B34CAD-B0EC-4AAA-8135-A531C30AE5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3CEBB2B-8F9B-49AC-957B-9AD0D3CFF19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D57746-ED25-49C2-A72E-EEC20C7431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749ED9-3759-4E1F-B80E-FF8E88D69C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A1C23-5ADF-4355-B7E2-195D290B40D7}" type="datetimeFigureOut">
              <a:rPr lang="en-US" smtClean="0"/>
              <a:t>1/2/2020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899316-E15D-4D1D-9BFD-9A5881D03B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86A084-BD12-46A7-8EDE-8A8B5E9FBC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79D9F-B9C1-4880-B31B-8EE958B9B2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8455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B2DE4CC-855D-44C8-B25E-C473EECC96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CAA3BC-529B-4046-987B-C9CE104C5C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49DA20-9E5C-41FF-BA53-DAAA41C7D4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8A1C23-5ADF-4355-B7E2-195D290B40D7}" type="datetimeFigureOut">
              <a:rPr lang="en-US" smtClean="0"/>
              <a:t>1/2/2020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B4E61D-6928-459B-A600-61787929DA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33D96-0B75-4FF1-8FA2-C51BC1A836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D79D9F-B9C1-4880-B31B-8EE958B9B2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1588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08379" y="194102"/>
            <a:ext cx="2512549" cy="83099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Your Holding Company LLC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580842" y="6197616"/>
            <a:ext cx="1518680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Property</a:t>
            </a:r>
            <a:r>
              <a:rPr lang="en-US" dirty="0"/>
              <a:t>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811761" y="3338286"/>
            <a:ext cx="1287761" cy="9233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/>
              <a:t>Property Specific LLC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35033" y="3338286"/>
            <a:ext cx="1287761" cy="9233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/>
              <a:t>Property Specific LLC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650934" y="1602427"/>
            <a:ext cx="1573788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/>
              <a:t>Investor LLC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455641" y="1589084"/>
            <a:ext cx="1573788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/>
              <a:t>Investor LLC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026477" y="1623778"/>
            <a:ext cx="1573788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/>
              <a:t>Investor LLC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878913" y="1589084"/>
            <a:ext cx="1573788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/>
              <a:t>Investor LLC</a:t>
            </a:r>
          </a:p>
        </p:txBody>
      </p:sp>
      <p:cxnSp>
        <p:nvCxnSpPr>
          <p:cNvPr id="14" name="Straight Connector 13"/>
          <p:cNvCxnSpPr/>
          <p:nvPr/>
        </p:nvCxnSpPr>
        <p:spPr>
          <a:xfrm flipH="1">
            <a:off x="9028959" y="1958416"/>
            <a:ext cx="493834" cy="137987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endCxn id="5" idx="0"/>
          </p:cNvCxnSpPr>
          <p:nvPr/>
        </p:nvCxnSpPr>
        <p:spPr>
          <a:xfrm flipH="1">
            <a:off x="3455641" y="1993110"/>
            <a:ext cx="298490" cy="134517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2580842" y="1963208"/>
            <a:ext cx="396855" cy="137507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7741065" y="1993110"/>
            <a:ext cx="858694" cy="134517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H="1">
            <a:off x="3868602" y="1025098"/>
            <a:ext cx="2127776" cy="23131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5996378" y="1025098"/>
            <a:ext cx="2238654" cy="23131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H="1">
            <a:off x="2580842" y="5540925"/>
            <a:ext cx="695344" cy="65669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3276187" y="5540925"/>
            <a:ext cx="823335" cy="65669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8186279" y="6119183"/>
            <a:ext cx="1518680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Property</a:t>
            </a:r>
            <a:r>
              <a:rPr lang="en-US" dirty="0"/>
              <a:t> </a:t>
            </a:r>
          </a:p>
        </p:txBody>
      </p:sp>
      <p:cxnSp>
        <p:nvCxnSpPr>
          <p:cNvPr id="41" name="Straight Connector 40"/>
          <p:cNvCxnSpPr/>
          <p:nvPr/>
        </p:nvCxnSpPr>
        <p:spPr>
          <a:xfrm>
            <a:off x="8881625" y="5462492"/>
            <a:ext cx="823335" cy="65669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H="1">
            <a:off x="8183569" y="5462492"/>
            <a:ext cx="695344" cy="65669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>
            <a:stCxn id="5" idx="2"/>
          </p:cNvCxnSpPr>
          <p:nvPr/>
        </p:nvCxnSpPr>
        <p:spPr>
          <a:xfrm flipH="1">
            <a:off x="3224723" y="4261617"/>
            <a:ext cx="230918" cy="127930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8878913" y="3984617"/>
            <a:ext cx="150046" cy="155630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8A955128-044D-4B87-B4DF-FDB0DA7E1B80}"/>
              </a:ext>
            </a:extLst>
          </p:cNvPr>
          <p:cNvSpPr txBox="1"/>
          <p:nvPr/>
        </p:nvSpPr>
        <p:spPr>
          <a:xfrm>
            <a:off x="513667" y="235900"/>
            <a:ext cx="39874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Joint Venture Example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83676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1605538" y="1753248"/>
            <a:ext cx="5682230" cy="3392686"/>
            <a:chOff x="1682450" y="1052493"/>
            <a:chExt cx="5682230" cy="3392686"/>
          </a:xfrm>
        </p:grpSpPr>
        <p:sp>
          <p:nvSpPr>
            <p:cNvPr id="19" name="Freeform 18"/>
            <p:cNvSpPr/>
            <p:nvPr/>
          </p:nvSpPr>
          <p:spPr>
            <a:xfrm>
              <a:off x="4532120" y="2258994"/>
              <a:ext cx="1177641" cy="108455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1177641" y="1084550"/>
                  </a:lnTo>
                </a:path>
              </a:pathLst>
            </a:custGeom>
            <a:noFill/>
            <a:ln>
              <a:solidFill>
                <a:schemeClr val="bg1"/>
              </a:solidFill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4532120" y="1052493"/>
              <a:ext cx="2832560" cy="1206501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1206501"/>
                  </a:moveTo>
                  <a:lnTo>
                    <a:pt x="2832560" y="0"/>
                  </a:lnTo>
                </a:path>
              </a:pathLst>
            </a:custGeom>
            <a:noFill/>
            <a:ln>
              <a:solidFill>
                <a:schemeClr val="bg1"/>
              </a:solidFill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4486400" y="2258994"/>
              <a:ext cx="91440" cy="2186185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45720" y="0"/>
                  </a:moveTo>
                  <a:lnTo>
                    <a:pt x="45720" y="2186185"/>
                  </a:lnTo>
                </a:path>
              </a:pathLst>
            </a:custGeom>
            <a:noFill/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1682450" y="1086687"/>
              <a:ext cx="2849669" cy="1172306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2849669" y="1172306"/>
                  </a:moveTo>
                  <a:lnTo>
                    <a:pt x="0" y="0"/>
                  </a:lnTo>
                </a:path>
              </a:pathLst>
            </a:custGeom>
            <a:noFill/>
            <a:ln>
              <a:solidFill>
                <a:schemeClr val="bg1"/>
              </a:solidFill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</p:grpSp>
      <p:cxnSp>
        <p:nvCxnSpPr>
          <p:cNvPr id="11" name="Straight Connector 10"/>
          <p:cNvCxnSpPr/>
          <p:nvPr/>
        </p:nvCxnSpPr>
        <p:spPr>
          <a:xfrm>
            <a:off x="2744256" y="2904186"/>
            <a:ext cx="545875" cy="573952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5614587" y="2939753"/>
            <a:ext cx="504202" cy="538385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ounded Rectangle 27"/>
          <p:cNvSpPr/>
          <p:nvPr/>
        </p:nvSpPr>
        <p:spPr>
          <a:xfrm>
            <a:off x="417394" y="1725335"/>
            <a:ext cx="2416258" cy="12065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1422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3200" dirty="0"/>
              <a:t>JV Partner A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3292798" y="1753247"/>
            <a:ext cx="2416258" cy="12065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1422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3200" dirty="0"/>
              <a:t>JV Partner B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6030889" y="1770342"/>
            <a:ext cx="2416258" cy="12065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1422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3200" dirty="0"/>
              <a:t>JV Partner C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3247078" y="3387009"/>
            <a:ext cx="2416258" cy="12065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1422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900" dirty="0"/>
              <a:t>Partnership Operating LLC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3292798" y="5145934"/>
            <a:ext cx="2416258" cy="12065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1422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3200" dirty="0"/>
              <a:t>Property Specific LLC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22789" y="360426"/>
            <a:ext cx="12192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TYPICAL JV STRUCTURE</a:t>
            </a:r>
          </a:p>
          <a:p>
            <a:pPr algn="ctr"/>
            <a:r>
              <a:rPr lang="en-US" sz="3200" b="1" dirty="0"/>
              <a:t>(NON-SYNDICATED DEALS)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8614161" y="1899624"/>
            <a:ext cx="357783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1600" b="1" dirty="0"/>
              <a:t>This would be your S-Corp holding company</a:t>
            </a:r>
          </a:p>
          <a:p>
            <a:pPr marL="285750" indent="-285750">
              <a:buFontTx/>
              <a:buChar char="-"/>
            </a:pPr>
            <a:r>
              <a:rPr lang="en-US" sz="1600" b="1" dirty="0"/>
              <a:t>No one is passive, everyone has a role in the deal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5866688" y="3697872"/>
            <a:ext cx="33414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Usually formed in DE, WY, or </a:t>
            </a:r>
          </a:p>
          <a:p>
            <a:r>
              <a:rPr lang="en-US" sz="1600" b="1" dirty="0"/>
              <a:t>NV – LLC taxed as partnership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5866688" y="5456796"/>
            <a:ext cx="33414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Usually formed in State </a:t>
            </a:r>
          </a:p>
          <a:p>
            <a:r>
              <a:rPr lang="en-US" sz="1600" b="1" dirty="0"/>
              <a:t>where the property is located</a:t>
            </a:r>
          </a:p>
        </p:txBody>
      </p:sp>
    </p:spTree>
    <p:extLst>
      <p:ext uri="{BB962C8B-B14F-4D97-AF65-F5344CB8AC3E}">
        <p14:creationId xmlns:p14="http://schemas.microsoft.com/office/powerpoint/2010/main" val="10383930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4913831" y="525598"/>
            <a:ext cx="1700613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Sponsor Partner </a:t>
            </a:r>
          </a:p>
          <a:p>
            <a:pPr algn="ctr"/>
            <a:r>
              <a:rPr lang="en-US" sz="1600" dirty="0"/>
              <a:t>2 LLC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44563" y="2378"/>
            <a:ext cx="121236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Syndication Example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898848" y="121036"/>
            <a:ext cx="56402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ETC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913830" y="1331632"/>
            <a:ext cx="1700613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Sponsor Partner </a:t>
            </a:r>
          </a:p>
          <a:p>
            <a:pPr algn="ctr"/>
            <a:r>
              <a:rPr lang="en-US" sz="1600" dirty="0"/>
              <a:t>1 LLC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913829" y="2127609"/>
            <a:ext cx="1700613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Your Holding</a:t>
            </a:r>
          </a:p>
          <a:p>
            <a:pPr algn="ctr"/>
            <a:r>
              <a:rPr lang="en-US" sz="1600" dirty="0"/>
              <a:t>Company LLC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648625" y="2902016"/>
            <a:ext cx="1552835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Sponsor Group</a:t>
            </a:r>
          </a:p>
          <a:p>
            <a:pPr algn="ctr"/>
            <a:r>
              <a:rPr lang="en-US" sz="1600" dirty="0"/>
              <a:t>LLC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778768" y="3730440"/>
            <a:ext cx="282944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Management</a:t>
            </a:r>
          </a:p>
          <a:p>
            <a:pPr algn="ctr"/>
            <a:r>
              <a:rPr lang="en-US" sz="2000" dirty="0"/>
              <a:t>Class B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962712" y="3315046"/>
            <a:ext cx="11332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Equity </a:t>
            </a:r>
          </a:p>
          <a:p>
            <a:pPr algn="ctr"/>
            <a:r>
              <a:rPr lang="en-US" sz="2000" dirty="0"/>
              <a:t>Class A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48012" y="4380403"/>
            <a:ext cx="1700613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Main Operating</a:t>
            </a:r>
          </a:p>
          <a:p>
            <a:pPr algn="ctr"/>
            <a:r>
              <a:rPr lang="en-US" sz="1600" dirty="0"/>
              <a:t>Equity LLC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913829" y="5402217"/>
            <a:ext cx="1768983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PSE</a:t>
            </a:r>
          </a:p>
          <a:p>
            <a:pPr algn="ctr"/>
            <a:r>
              <a:rPr lang="en-US" sz="1600" dirty="0"/>
              <a:t>Property Specific</a:t>
            </a:r>
          </a:p>
          <a:p>
            <a:pPr algn="ctr"/>
            <a:r>
              <a:rPr lang="en-US" sz="1600" dirty="0"/>
              <a:t>Equity LLC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370509" y="6512427"/>
            <a:ext cx="10878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Property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136095" y="6195850"/>
            <a:ext cx="25706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A/C/A </a:t>
            </a:r>
          </a:p>
          <a:p>
            <a:r>
              <a:rPr lang="en-US" dirty="0"/>
              <a:t>Borrowing Equity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136095" y="5272520"/>
            <a:ext cx="24720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Formed in State where property is located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350509" y="4550197"/>
            <a:ext cx="22576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Usually Formed in DE, NV, WY</a:t>
            </a:r>
          </a:p>
        </p:txBody>
      </p:sp>
      <p:cxnSp>
        <p:nvCxnSpPr>
          <p:cNvPr id="24" name="Straight Arrow Connector 23"/>
          <p:cNvCxnSpPr/>
          <p:nvPr/>
        </p:nvCxnSpPr>
        <p:spPr>
          <a:xfrm flipV="1">
            <a:off x="5798318" y="6268992"/>
            <a:ext cx="3" cy="315379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V="1">
            <a:off x="5800987" y="5009733"/>
            <a:ext cx="3" cy="315379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flipV="1">
            <a:off x="6131598" y="4056221"/>
            <a:ext cx="805941" cy="303128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flipH="1" flipV="1">
            <a:off x="6751355" y="6110243"/>
            <a:ext cx="384740" cy="350739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flipH="1">
            <a:off x="6717084" y="5577587"/>
            <a:ext cx="440911" cy="9682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flipH="1">
            <a:off x="6751355" y="4672355"/>
            <a:ext cx="378554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 flipV="1">
            <a:off x="7313552" y="3519993"/>
            <a:ext cx="0" cy="236276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>
            <a:cxnSpLocks/>
            <a:stCxn id="14" idx="0"/>
          </p:cNvCxnSpPr>
          <p:nvPr/>
        </p:nvCxnSpPr>
        <p:spPr>
          <a:xfrm flipH="1" flipV="1">
            <a:off x="7337545" y="302950"/>
            <a:ext cx="87498" cy="259906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 flipH="1" flipV="1">
            <a:off x="6648625" y="2452064"/>
            <a:ext cx="664928" cy="4656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 flipH="1" flipV="1">
            <a:off x="6653790" y="1641849"/>
            <a:ext cx="664928" cy="4656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>
          <a:xfrm flipH="1" flipV="1">
            <a:off x="6672616" y="828337"/>
            <a:ext cx="664928" cy="4656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 flipH="1" flipV="1">
            <a:off x="6658816" y="312514"/>
            <a:ext cx="664928" cy="4656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F2797F77-2193-424D-830C-FB905EEC4BCE}"/>
              </a:ext>
            </a:extLst>
          </p:cNvPr>
          <p:cNvCxnSpPr/>
          <p:nvPr/>
        </p:nvCxnSpPr>
        <p:spPr>
          <a:xfrm flipV="1">
            <a:off x="5529353" y="3989692"/>
            <a:ext cx="3" cy="315379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7599055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</Words>
  <Application>Microsoft Office PowerPoint</Application>
  <PresentationFormat>Widescreen</PresentationFormat>
  <Paragraphs>47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Rod Khleif</dc:creator>
  <cp:lastModifiedBy>Rod Khleif</cp:lastModifiedBy>
  <cp:revision>2</cp:revision>
  <dcterms:created xsi:type="dcterms:W3CDTF">2020-01-03T04:00:16Z</dcterms:created>
  <dcterms:modified xsi:type="dcterms:W3CDTF">2020-01-03T04:01:05Z</dcterms:modified>
</cp:coreProperties>
</file>